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35"/>
  </p:notesMasterIdLst>
  <p:handoutMasterIdLst>
    <p:handoutMasterId r:id="rId36"/>
  </p:handoutMasterIdLst>
  <p:sldIdLst>
    <p:sldId id="256" r:id="rId6"/>
    <p:sldId id="321" r:id="rId7"/>
    <p:sldId id="326" r:id="rId8"/>
    <p:sldId id="304" r:id="rId9"/>
    <p:sldId id="305" r:id="rId10"/>
    <p:sldId id="324" r:id="rId11"/>
    <p:sldId id="307" r:id="rId12"/>
    <p:sldId id="325" r:id="rId13"/>
    <p:sldId id="298" r:id="rId14"/>
    <p:sldId id="331" r:id="rId15"/>
    <p:sldId id="332" r:id="rId16"/>
    <p:sldId id="333" r:id="rId17"/>
    <p:sldId id="313" r:id="rId18"/>
    <p:sldId id="330" r:id="rId19"/>
    <p:sldId id="334" r:id="rId20"/>
    <p:sldId id="336" r:id="rId21"/>
    <p:sldId id="309" r:id="rId22"/>
    <p:sldId id="335" r:id="rId23"/>
    <p:sldId id="329" r:id="rId24"/>
    <p:sldId id="337" r:id="rId25"/>
    <p:sldId id="322" r:id="rId26"/>
    <p:sldId id="310" r:id="rId27"/>
    <p:sldId id="311" r:id="rId28"/>
    <p:sldId id="318" r:id="rId29"/>
    <p:sldId id="319" r:id="rId30"/>
    <p:sldId id="323" r:id="rId31"/>
    <p:sldId id="320" r:id="rId32"/>
    <p:sldId id="300" r:id="rId33"/>
    <p:sldId id="286"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C649B0-7AAC-46C4-931D-E7EE5FB731A7}" v="14" dt="2021-11-03T18:17:03.8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69" autoAdjust="0"/>
    <p:restoredTop sz="93792" autoAdjust="0"/>
  </p:normalViewPr>
  <p:slideViewPr>
    <p:cSldViewPr snapToGrid="0" showGuides="1">
      <p:cViewPr varScale="1">
        <p:scale>
          <a:sx n="63" d="100"/>
          <a:sy n="63" d="100"/>
        </p:scale>
        <p:origin x="1180" y="64"/>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7" d="100"/>
          <a:sy n="67" d="100"/>
        </p:scale>
        <p:origin x="274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Gelfand" userId="d2f4eb55-36cb-410f-82e5-9d70b31a9e11" providerId="ADAL" clId="{EB61AC85-0BBE-44A2-9163-B3CE4E005BED}"/>
    <pc:docChg chg="custSel addSld delSld modSld">
      <pc:chgData name="Emily Gelfand" userId="d2f4eb55-36cb-410f-82e5-9d70b31a9e11" providerId="ADAL" clId="{EB61AC85-0BBE-44A2-9163-B3CE4E005BED}" dt="2021-10-20T17:52:58.618" v="4924" actId="20577"/>
      <pc:docMkLst>
        <pc:docMk/>
      </pc:docMkLst>
      <pc:sldChg chg="del">
        <pc:chgData name="Emily Gelfand" userId="d2f4eb55-36cb-410f-82e5-9d70b31a9e11" providerId="ADAL" clId="{EB61AC85-0BBE-44A2-9163-B3CE4E005BED}" dt="2021-10-18T21:20:36.630" v="0" actId="47"/>
        <pc:sldMkLst>
          <pc:docMk/>
          <pc:sldMk cId="4031205491" sldId="291"/>
        </pc:sldMkLst>
      </pc:sldChg>
      <pc:sldChg chg="del">
        <pc:chgData name="Emily Gelfand" userId="d2f4eb55-36cb-410f-82e5-9d70b31a9e11" providerId="ADAL" clId="{EB61AC85-0BBE-44A2-9163-B3CE4E005BED}" dt="2021-10-18T21:20:43.972" v="1" actId="2696"/>
        <pc:sldMkLst>
          <pc:docMk/>
          <pc:sldMk cId="1219734804" sldId="301"/>
        </pc:sldMkLst>
      </pc:sldChg>
      <pc:sldChg chg="add">
        <pc:chgData name="Emily Gelfand" userId="d2f4eb55-36cb-410f-82e5-9d70b31a9e11" providerId="ADAL" clId="{EB61AC85-0BBE-44A2-9163-B3CE4E005BED}" dt="2021-10-18T21:38:42.739" v="75"/>
        <pc:sldMkLst>
          <pc:docMk/>
          <pc:sldMk cId="4068524793" sldId="304"/>
        </pc:sldMkLst>
      </pc:sldChg>
      <pc:sldChg chg="add">
        <pc:chgData name="Emily Gelfand" userId="d2f4eb55-36cb-410f-82e5-9d70b31a9e11" providerId="ADAL" clId="{EB61AC85-0BBE-44A2-9163-B3CE4E005BED}" dt="2021-10-18T21:38:42.739" v="75"/>
        <pc:sldMkLst>
          <pc:docMk/>
          <pc:sldMk cId="520527634" sldId="305"/>
        </pc:sldMkLst>
      </pc:sldChg>
      <pc:sldChg chg="del">
        <pc:chgData name="Emily Gelfand" userId="d2f4eb55-36cb-410f-82e5-9d70b31a9e11" providerId="ADAL" clId="{EB61AC85-0BBE-44A2-9163-B3CE4E005BED}" dt="2021-10-18T21:21:38.905" v="2" actId="2696"/>
        <pc:sldMkLst>
          <pc:docMk/>
          <pc:sldMk cId="629374096" sldId="305"/>
        </pc:sldMkLst>
      </pc:sldChg>
      <pc:sldChg chg="del">
        <pc:chgData name="Emily Gelfand" userId="d2f4eb55-36cb-410f-82e5-9d70b31a9e11" providerId="ADAL" clId="{EB61AC85-0BBE-44A2-9163-B3CE4E005BED}" dt="2021-10-18T21:21:38.905" v="2" actId="2696"/>
        <pc:sldMkLst>
          <pc:docMk/>
          <pc:sldMk cId="515353762" sldId="306"/>
        </pc:sldMkLst>
      </pc:sldChg>
      <pc:sldChg chg="add">
        <pc:chgData name="Emily Gelfand" userId="d2f4eb55-36cb-410f-82e5-9d70b31a9e11" providerId="ADAL" clId="{EB61AC85-0BBE-44A2-9163-B3CE4E005BED}" dt="2021-10-18T21:38:01.759" v="73"/>
        <pc:sldMkLst>
          <pc:docMk/>
          <pc:sldMk cId="2000169811" sldId="307"/>
        </pc:sldMkLst>
      </pc:sldChg>
      <pc:sldChg chg="del">
        <pc:chgData name="Emily Gelfand" userId="d2f4eb55-36cb-410f-82e5-9d70b31a9e11" providerId="ADAL" clId="{EB61AC85-0BBE-44A2-9163-B3CE4E005BED}" dt="2021-10-18T21:21:38.905" v="2" actId="2696"/>
        <pc:sldMkLst>
          <pc:docMk/>
          <pc:sldMk cId="3699568517" sldId="307"/>
        </pc:sldMkLst>
      </pc:sldChg>
      <pc:sldChg chg="del">
        <pc:chgData name="Emily Gelfand" userId="d2f4eb55-36cb-410f-82e5-9d70b31a9e11" providerId="ADAL" clId="{EB61AC85-0BBE-44A2-9163-B3CE4E005BED}" dt="2021-10-18T21:21:38.905" v="2" actId="2696"/>
        <pc:sldMkLst>
          <pc:docMk/>
          <pc:sldMk cId="1718116221" sldId="308"/>
        </pc:sldMkLst>
      </pc:sldChg>
      <pc:sldChg chg="modSp mod modNotesTx">
        <pc:chgData name="Emily Gelfand" userId="d2f4eb55-36cb-410f-82e5-9d70b31a9e11" providerId="ADAL" clId="{EB61AC85-0BBE-44A2-9163-B3CE4E005BED}" dt="2021-10-18T21:42:36.433" v="927" actId="20577"/>
        <pc:sldMkLst>
          <pc:docMk/>
          <pc:sldMk cId="4153811950" sldId="309"/>
        </pc:sldMkLst>
        <pc:spChg chg="mod">
          <ac:chgData name="Emily Gelfand" userId="d2f4eb55-36cb-410f-82e5-9d70b31a9e11" providerId="ADAL" clId="{EB61AC85-0BBE-44A2-9163-B3CE4E005BED}" dt="2021-10-18T21:39:09.029" v="86" actId="20577"/>
          <ac:spMkLst>
            <pc:docMk/>
            <pc:sldMk cId="4153811950" sldId="309"/>
            <ac:spMk id="2" creationId="{00000000-0000-0000-0000-000000000000}"/>
          </ac:spMkLst>
        </pc:spChg>
      </pc:sldChg>
      <pc:sldChg chg="modSp mod">
        <pc:chgData name="Emily Gelfand" userId="d2f4eb55-36cb-410f-82e5-9d70b31a9e11" providerId="ADAL" clId="{EB61AC85-0BBE-44A2-9163-B3CE4E005BED}" dt="2021-10-18T21:43:36.564" v="1121" actId="6549"/>
        <pc:sldMkLst>
          <pc:docMk/>
          <pc:sldMk cId="3314055211" sldId="310"/>
        </pc:sldMkLst>
        <pc:spChg chg="mod">
          <ac:chgData name="Emily Gelfand" userId="d2f4eb55-36cb-410f-82e5-9d70b31a9e11" providerId="ADAL" clId="{EB61AC85-0BBE-44A2-9163-B3CE4E005BED}" dt="2021-10-18T21:43:36.564" v="1121" actId="6549"/>
          <ac:spMkLst>
            <pc:docMk/>
            <pc:sldMk cId="3314055211" sldId="310"/>
            <ac:spMk id="7" creationId="{00000000-0000-0000-0000-000000000000}"/>
          </ac:spMkLst>
        </pc:spChg>
      </pc:sldChg>
      <pc:sldChg chg="modSp mod modNotesTx">
        <pc:chgData name="Emily Gelfand" userId="d2f4eb55-36cb-410f-82e5-9d70b31a9e11" providerId="ADAL" clId="{EB61AC85-0BBE-44A2-9163-B3CE4E005BED}" dt="2021-10-18T21:41:39.853" v="684" actId="20577"/>
        <pc:sldMkLst>
          <pc:docMk/>
          <pc:sldMk cId="1108799062" sldId="312"/>
        </pc:sldMkLst>
        <pc:spChg chg="mod">
          <ac:chgData name="Emily Gelfand" userId="d2f4eb55-36cb-410f-82e5-9d70b31a9e11" providerId="ADAL" clId="{EB61AC85-0BBE-44A2-9163-B3CE4E005BED}" dt="2021-10-18T21:40:21.345" v="377" actId="20577"/>
          <ac:spMkLst>
            <pc:docMk/>
            <pc:sldMk cId="1108799062" sldId="312"/>
            <ac:spMk id="2" creationId="{00000000-0000-0000-0000-000000000000}"/>
          </ac:spMkLst>
        </pc:spChg>
      </pc:sldChg>
      <pc:sldChg chg="modNotesTx">
        <pc:chgData name="Emily Gelfand" userId="d2f4eb55-36cb-410f-82e5-9d70b31a9e11" providerId="ADAL" clId="{EB61AC85-0BBE-44A2-9163-B3CE4E005BED}" dt="2021-10-18T21:43:09.823" v="998" actId="20577"/>
        <pc:sldMkLst>
          <pc:docMk/>
          <pc:sldMk cId="3483775819" sldId="313"/>
        </pc:sldMkLst>
      </pc:sldChg>
      <pc:sldChg chg="modNotesTx">
        <pc:chgData name="Emily Gelfand" userId="d2f4eb55-36cb-410f-82e5-9d70b31a9e11" providerId="ADAL" clId="{EB61AC85-0BBE-44A2-9163-B3CE4E005BED}" dt="2021-10-18T21:40:51.133" v="488" actId="20577"/>
        <pc:sldMkLst>
          <pc:docMk/>
          <pc:sldMk cId="550683255" sldId="314"/>
        </pc:sldMkLst>
      </pc:sldChg>
      <pc:sldChg chg="modNotesTx">
        <pc:chgData name="Emily Gelfand" userId="d2f4eb55-36cb-410f-82e5-9d70b31a9e11" providerId="ADAL" clId="{EB61AC85-0BBE-44A2-9163-B3CE4E005BED}" dt="2021-10-18T21:44:01.228" v="1173" actId="20577"/>
        <pc:sldMkLst>
          <pc:docMk/>
          <pc:sldMk cId="3821720433" sldId="319"/>
        </pc:sldMkLst>
      </pc:sldChg>
      <pc:sldChg chg="modNotesTx">
        <pc:chgData name="Emily Gelfand" userId="d2f4eb55-36cb-410f-82e5-9d70b31a9e11" providerId="ADAL" clId="{EB61AC85-0BBE-44A2-9163-B3CE4E005BED}" dt="2021-10-18T21:43:24.786" v="1095" actId="20577"/>
        <pc:sldMkLst>
          <pc:docMk/>
          <pc:sldMk cId="1532861518" sldId="322"/>
        </pc:sldMkLst>
      </pc:sldChg>
      <pc:sldChg chg="modSp mod modNotesTx">
        <pc:chgData name="Emily Gelfand" userId="d2f4eb55-36cb-410f-82e5-9d70b31a9e11" providerId="ADAL" clId="{EB61AC85-0BBE-44A2-9163-B3CE4E005BED}" dt="2021-10-20T17:52:58.586" v="4923" actId="20577"/>
        <pc:sldMkLst>
          <pc:docMk/>
          <pc:sldMk cId="1856927272" sldId="323"/>
        </pc:sldMkLst>
        <pc:spChg chg="mod">
          <ac:chgData name="Emily Gelfand" userId="d2f4eb55-36cb-410f-82e5-9d70b31a9e11" providerId="ADAL" clId="{EB61AC85-0BBE-44A2-9163-B3CE4E005BED}" dt="2021-10-20T17:43:21.732" v="4524" actId="1076"/>
          <ac:spMkLst>
            <pc:docMk/>
            <pc:sldMk cId="1856927272" sldId="323"/>
            <ac:spMk id="2" creationId="{00000000-0000-0000-0000-000000000000}"/>
          </ac:spMkLst>
        </pc:spChg>
        <pc:spChg chg="mod">
          <ac:chgData name="Emily Gelfand" userId="d2f4eb55-36cb-410f-82e5-9d70b31a9e11" providerId="ADAL" clId="{EB61AC85-0BBE-44A2-9163-B3CE4E005BED}" dt="2021-10-20T17:46:29.720" v="4780" actId="20577"/>
          <ac:spMkLst>
            <pc:docMk/>
            <pc:sldMk cId="1856927272" sldId="323"/>
            <ac:spMk id="3" creationId="{00000000-0000-0000-0000-000000000000}"/>
          </ac:spMkLst>
        </pc:spChg>
      </pc:sldChg>
      <pc:sldChg chg="modSp new mod modNotesTx">
        <pc:chgData name="Emily Gelfand" userId="d2f4eb55-36cb-410f-82e5-9d70b31a9e11" providerId="ADAL" clId="{EB61AC85-0BBE-44A2-9163-B3CE4E005BED}" dt="2021-10-18T21:42:13.575" v="902" actId="20577"/>
        <pc:sldMkLst>
          <pc:docMk/>
          <pc:sldMk cId="3732974530" sldId="324"/>
        </pc:sldMkLst>
        <pc:spChg chg="mod">
          <ac:chgData name="Emily Gelfand" userId="d2f4eb55-36cb-410f-82e5-9d70b31a9e11" providerId="ADAL" clId="{EB61AC85-0BBE-44A2-9163-B3CE4E005BED}" dt="2021-10-18T21:36:53.927" v="10" actId="20577"/>
          <ac:spMkLst>
            <pc:docMk/>
            <pc:sldMk cId="3732974530" sldId="324"/>
            <ac:spMk id="2" creationId="{F578A56D-08A6-4E0A-AF22-BA51E312D83D}"/>
          </ac:spMkLst>
        </pc:spChg>
        <pc:spChg chg="mod">
          <ac:chgData name="Emily Gelfand" userId="d2f4eb55-36cb-410f-82e5-9d70b31a9e11" providerId="ADAL" clId="{EB61AC85-0BBE-44A2-9163-B3CE4E005BED}" dt="2021-10-18T21:37:11.233" v="72" actId="20577"/>
          <ac:spMkLst>
            <pc:docMk/>
            <pc:sldMk cId="3732974530" sldId="324"/>
            <ac:spMk id="3" creationId="{CB8F4CD2-4F05-4B4F-A5DB-02628CAB0C0A}"/>
          </ac:spMkLst>
        </pc:spChg>
      </pc:sldChg>
      <pc:sldChg chg="add modNotesTx">
        <pc:chgData name="Emily Gelfand" userId="d2f4eb55-36cb-410f-82e5-9d70b31a9e11" providerId="ADAL" clId="{EB61AC85-0BBE-44A2-9163-B3CE4E005BED}" dt="2021-10-18T21:42:29.684" v="924" actId="20577"/>
        <pc:sldMkLst>
          <pc:docMk/>
          <pc:sldMk cId="3699568517" sldId="325"/>
        </pc:sldMkLst>
      </pc:sldChg>
      <pc:sldChg chg="addSp delSp modSp new mod modNotesTx">
        <pc:chgData name="Emily Gelfand" userId="d2f4eb55-36cb-410f-82e5-9d70b31a9e11" providerId="ADAL" clId="{EB61AC85-0BBE-44A2-9163-B3CE4E005BED}" dt="2021-10-20T17:38:49.347" v="3531" actId="20577"/>
        <pc:sldMkLst>
          <pc:docMk/>
          <pc:sldMk cId="3476152734" sldId="326"/>
        </pc:sldMkLst>
        <pc:spChg chg="mod">
          <ac:chgData name="Emily Gelfand" userId="d2f4eb55-36cb-410f-82e5-9d70b31a9e11" providerId="ADAL" clId="{EB61AC85-0BBE-44A2-9163-B3CE4E005BED}" dt="2021-10-20T17:38:21.213" v="3374" actId="20577"/>
          <ac:spMkLst>
            <pc:docMk/>
            <pc:sldMk cId="3476152734" sldId="326"/>
            <ac:spMk id="2" creationId="{2AA22DF2-01D7-4B1E-8564-2DE23FB741B6}"/>
          </ac:spMkLst>
        </pc:spChg>
        <pc:spChg chg="mod">
          <ac:chgData name="Emily Gelfand" userId="d2f4eb55-36cb-410f-82e5-9d70b31a9e11" providerId="ADAL" clId="{EB61AC85-0BBE-44A2-9163-B3CE4E005BED}" dt="2021-10-20T17:36:51.674" v="2847" actId="1076"/>
          <ac:spMkLst>
            <pc:docMk/>
            <pc:sldMk cId="3476152734" sldId="326"/>
            <ac:spMk id="3" creationId="{B452F144-B433-478A-89D8-42A02242A485}"/>
          </ac:spMkLst>
        </pc:spChg>
        <pc:spChg chg="add del mod">
          <ac:chgData name="Emily Gelfand" userId="d2f4eb55-36cb-410f-82e5-9d70b31a9e11" providerId="ADAL" clId="{EB61AC85-0BBE-44A2-9163-B3CE4E005BED}" dt="2021-10-20T17:33:13.935" v="2755" actId="478"/>
          <ac:spMkLst>
            <pc:docMk/>
            <pc:sldMk cId="3476152734" sldId="326"/>
            <ac:spMk id="8" creationId="{D5EDDD1C-A80E-4FD9-9D7F-4C2380EDC49A}"/>
          </ac:spMkLst>
        </pc:spChg>
        <pc:spChg chg="add del mod">
          <ac:chgData name="Emily Gelfand" userId="d2f4eb55-36cb-410f-82e5-9d70b31a9e11" providerId="ADAL" clId="{EB61AC85-0BBE-44A2-9163-B3CE4E005BED}" dt="2021-10-20T17:34:04.350" v="2763" actId="478"/>
          <ac:spMkLst>
            <pc:docMk/>
            <pc:sldMk cId="3476152734" sldId="326"/>
            <ac:spMk id="11" creationId="{4BF69B18-06E8-4DB4-8591-A0E3C6C3AECA}"/>
          </ac:spMkLst>
        </pc:spChg>
        <pc:picChg chg="add mod">
          <ac:chgData name="Emily Gelfand" userId="d2f4eb55-36cb-410f-82e5-9d70b31a9e11" providerId="ADAL" clId="{EB61AC85-0BBE-44A2-9163-B3CE4E005BED}" dt="2021-10-20T17:36:47.651" v="2846" actId="1076"/>
          <ac:picMkLst>
            <pc:docMk/>
            <pc:sldMk cId="3476152734" sldId="326"/>
            <ac:picMk id="7" creationId="{4B03D645-4299-4854-938A-E00AEEE064A4}"/>
          </ac:picMkLst>
        </pc:picChg>
        <pc:picChg chg="add mod">
          <ac:chgData name="Emily Gelfand" userId="d2f4eb55-36cb-410f-82e5-9d70b31a9e11" providerId="ADAL" clId="{EB61AC85-0BBE-44A2-9163-B3CE4E005BED}" dt="2021-10-20T17:34:06.069" v="2764" actId="1076"/>
          <ac:picMkLst>
            <pc:docMk/>
            <pc:sldMk cId="3476152734" sldId="326"/>
            <ac:picMk id="10" creationId="{BA2CBAF9-F851-4C76-A838-E7D5C75EDA4D}"/>
          </ac:picMkLst>
        </pc:picChg>
        <pc:picChg chg="add mod">
          <ac:chgData name="Emily Gelfand" userId="d2f4eb55-36cb-410f-82e5-9d70b31a9e11" providerId="ADAL" clId="{EB61AC85-0BBE-44A2-9163-B3CE4E005BED}" dt="2021-10-20T17:34:42.462" v="2767" actId="688"/>
          <ac:picMkLst>
            <pc:docMk/>
            <pc:sldMk cId="3476152734" sldId="326"/>
            <ac:picMk id="13" creationId="{94EF1F9D-8E98-49CE-A4E2-2C6E13C7E6B4}"/>
          </ac:picMkLst>
        </pc:picChg>
        <pc:picChg chg="add mod">
          <ac:chgData name="Emily Gelfand" userId="d2f4eb55-36cb-410f-82e5-9d70b31a9e11" providerId="ADAL" clId="{EB61AC85-0BBE-44A2-9163-B3CE4E005BED}" dt="2021-10-20T17:34:51.667" v="2770" actId="688"/>
          <ac:picMkLst>
            <pc:docMk/>
            <pc:sldMk cId="3476152734" sldId="326"/>
            <ac:picMk id="14" creationId="{B3D6ECC1-2512-42E6-AEE2-EDB117621F83}"/>
          </ac:picMkLst>
        </pc:picChg>
      </pc:sldChg>
    </pc:docChg>
  </pc:docChgLst>
  <pc:docChgLst>
    <pc:chgData name="Emily Gelfand" userId="d2f4eb55-36cb-410f-82e5-9d70b31a9e11" providerId="ADAL" clId="{A4C649B0-7AAC-46C4-931D-E7EE5FB731A7}"/>
    <pc:docChg chg="undo custSel addSld delSld modSld sldOrd">
      <pc:chgData name="Emily Gelfand" userId="d2f4eb55-36cb-410f-82e5-9d70b31a9e11" providerId="ADAL" clId="{A4C649B0-7AAC-46C4-931D-E7EE5FB731A7}" dt="2021-11-03T18:31:06.001" v="5120" actId="47"/>
      <pc:docMkLst>
        <pc:docMk/>
      </pc:docMkLst>
      <pc:sldChg chg="addSp modSp add mod">
        <pc:chgData name="Emily Gelfand" userId="d2f4eb55-36cb-410f-82e5-9d70b31a9e11" providerId="ADAL" clId="{A4C649B0-7AAC-46C4-931D-E7EE5FB731A7}" dt="2021-11-03T18:17:19.807" v="4931" actId="1076"/>
        <pc:sldMkLst>
          <pc:docMk/>
          <pc:sldMk cId="70781577" sldId="298"/>
        </pc:sldMkLst>
        <pc:spChg chg="mod">
          <ac:chgData name="Emily Gelfand" userId="d2f4eb55-36cb-410f-82e5-9d70b31a9e11" providerId="ADAL" clId="{A4C649B0-7AAC-46C4-931D-E7EE5FB731A7}" dt="2021-11-03T18:17:12.399" v="4928" actId="20577"/>
          <ac:spMkLst>
            <pc:docMk/>
            <pc:sldMk cId="70781577" sldId="298"/>
            <ac:spMk id="2" creationId="{00000000-0000-0000-0000-000000000000}"/>
          </ac:spMkLst>
        </pc:spChg>
        <pc:spChg chg="mod">
          <ac:chgData name="Emily Gelfand" userId="d2f4eb55-36cb-410f-82e5-9d70b31a9e11" providerId="ADAL" clId="{A4C649B0-7AAC-46C4-931D-E7EE5FB731A7}" dt="2021-11-03T18:17:17.532" v="4930" actId="1076"/>
          <ac:spMkLst>
            <pc:docMk/>
            <pc:sldMk cId="70781577" sldId="298"/>
            <ac:spMk id="3" creationId="{00000000-0000-0000-0000-000000000000}"/>
          </ac:spMkLst>
        </pc:spChg>
        <pc:picChg chg="add mod">
          <ac:chgData name="Emily Gelfand" userId="d2f4eb55-36cb-410f-82e5-9d70b31a9e11" providerId="ADAL" clId="{A4C649B0-7AAC-46C4-931D-E7EE5FB731A7}" dt="2021-11-03T18:17:19.807" v="4931" actId="1076"/>
          <ac:picMkLst>
            <pc:docMk/>
            <pc:sldMk cId="70781577" sldId="298"/>
            <ac:picMk id="6" creationId="{E9664227-61B1-4C39-998F-90ABAFBFC588}"/>
          </ac:picMkLst>
        </pc:picChg>
      </pc:sldChg>
      <pc:sldChg chg="modSp mod">
        <pc:chgData name="Emily Gelfand" userId="d2f4eb55-36cb-410f-82e5-9d70b31a9e11" providerId="ADAL" clId="{A4C649B0-7AAC-46C4-931D-E7EE5FB731A7}" dt="2021-11-03T17:33:23.433" v="2896" actId="20577"/>
        <pc:sldMkLst>
          <pc:docMk/>
          <pc:sldMk cId="4153811950" sldId="309"/>
        </pc:sldMkLst>
        <pc:spChg chg="mod">
          <ac:chgData name="Emily Gelfand" userId="d2f4eb55-36cb-410f-82e5-9d70b31a9e11" providerId="ADAL" clId="{A4C649B0-7AAC-46C4-931D-E7EE5FB731A7}" dt="2021-11-03T17:30:44.804" v="2490" actId="20577"/>
          <ac:spMkLst>
            <pc:docMk/>
            <pc:sldMk cId="4153811950" sldId="309"/>
            <ac:spMk id="2" creationId="{00000000-0000-0000-0000-000000000000}"/>
          </ac:spMkLst>
        </pc:spChg>
        <pc:spChg chg="mod">
          <ac:chgData name="Emily Gelfand" userId="d2f4eb55-36cb-410f-82e5-9d70b31a9e11" providerId="ADAL" clId="{A4C649B0-7AAC-46C4-931D-E7EE5FB731A7}" dt="2021-11-03T17:33:23.433" v="2896" actId="20577"/>
          <ac:spMkLst>
            <pc:docMk/>
            <pc:sldMk cId="4153811950" sldId="309"/>
            <ac:spMk id="3" creationId="{00000000-0000-0000-0000-000000000000}"/>
          </ac:spMkLst>
        </pc:spChg>
      </pc:sldChg>
      <pc:sldChg chg="modSp del mod ord">
        <pc:chgData name="Emily Gelfand" userId="d2f4eb55-36cb-410f-82e5-9d70b31a9e11" providerId="ADAL" clId="{A4C649B0-7AAC-46C4-931D-E7EE5FB731A7}" dt="2021-11-03T18:31:03.812" v="5118" actId="47"/>
        <pc:sldMkLst>
          <pc:docMk/>
          <pc:sldMk cId="1108799062" sldId="312"/>
        </pc:sldMkLst>
        <pc:spChg chg="mod">
          <ac:chgData name="Emily Gelfand" userId="d2f4eb55-36cb-410f-82e5-9d70b31a9e11" providerId="ADAL" clId="{A4C649B0-7AAC-46C4-931D-E7EE5FB731A7}" dt="2021-11-03T18:28:55.146" v="5117" actId="20577"/>
          <ac:spMkLst>
            <pc:docMk/>
            <pc:sldMk cId="1108799062" sldId="312"/>
            <ac:spMk id="2" creationId="{00000000-0000-0000-0000-000000000000}"/>
          </ac:spMkLst>
        </pc:spChg>
        <pc:spChg chg="mod">
          <ac:chgData name="Emily Gelfand" userId="d2f4eb55-36cb-410f-82e5-9d70b31a9e11" providerId="ADAL" clId="{A4C649B0-7AAC-46C4-931D-E7EE5FB731A7}" dt="2021-11-03T17:01:39.454" v="380" actId="20577"/>
          <ac:spMkLst>
            <pc:docMk/>
            <pc:sldMk cId="1108799062" sldId="312"/>
            <ac:spMk id="3" creationId="{00000000-0000-0000-0000-000000000000}"/>
          </ac:spMkLst>
        </pc:spChg>
      </pc:sldChg>
      <pc:sldChg chg="add">
        <pc:chgData name="Emily Gelfand" userId="d2f4eb55-36cb-410f-82e5-9d70b31a9e11" providerId="ADAL" clId="{A4C649B0-7AAC-46C4-931D-E7EE5FB731A7}" dt="2021-11-03T17:28:47.763" v="2363"/>
        <pc:sldMkLst>
          <pc:docMk/>
          <pc:sldMk cId="1718116221" sldId="313"/>
        </pc:sldMkLst>
      </pc:sldChg>
      <pc:sldChg chg="del">
        <pc:chgData name="Emily Gelfand" userId="d2f4eb55-36cb-410f-82e5-9d70b31a9e11" providerId="ADAL" clId="{A4C649B0-7AAC-46C4-931D-E7EE5FB731A7}" dt="2021-11-03T16:51:26.257" v="20" actId="47"/>
        <pc:sldMkLst>
          <pc:docMk/>
          <pc:sldMk cId="3483775819" sldId="313"/>
        </pc:sldMkLst>
      </pc:sldChg>
      <pc:sldChg chg="del">
        <pc:chgData name="Emily Gelfand" userId="d2f4eb55-36cb-410f-82e5-9d70b31a9e11" providerId="ADAL" clId="{A4C649B0-7AAC-46C4-931D-E7EE5FB731A7}" dt="2021-11-03T18:31:05.451" v="5119" actId="47"/>
        <pc:sldMkLst>
          <pc:docMk/>
          <pc:sldMk cId="550683255" sldId="314"/>
        </pc:sldMkLst>
      </pc:sldChg>
      <pc:sldChg chg="del">
        <pc:chgData name="Emily Gelfand" userId="d2f4eb55-36cb-410f-82e5-9d70b31a9e11" providerId="ADAL" clId="{A4C649B0-7AAC-46C4-931D-E7EE5FB731A7}" dt="2021-11-03T18:31:06.001" v="5120" actId="47"/>
        <pc:sldMkLst>
          <pc:docMk/>
          <pc:sldMk cId="3171061139" sldId="315"/>
        </pc:sldMkLst>
      </pc:sldChg>
      <pc:sldChg chg="del">
        <pc:chgData name="Emily Gelfand" userId="d2f4eb55-36cb-410f-82e5-9d70b31a9e11" providerId="ADAL" clId="{A4C649B0-7AAC-46C4-931D-E7EE5FB731A7}" dt="2021-11-03T16:51:31.575" v="21" actId="47"/>
        <pc:sldMkLst>
          <pc:docMk/>
          <pc:sldMk cId="1452057025" sldId="316"/>
        </pc:sldMkLst>
      </pc:sldChg>
      <pc:sldChg chg="ord">
        <pc:chgData name="Emily Gelfand" userId="d2f4eb55-36cb-410f-82e5-9d70b31a9e11" providerId="ADAL" clId="{A4C649B0-7AAC-46C4-931D-E7EE5FB731A7}" dt="2021-11-03T18:16:33.804" v="4902"/>
        <pc:sldMkLst>
          <pc:docMk/>
          <pc:sldMk cId="3476152734" sldId="326"/>
        </pc:sldMkLst>
      </pc:sldChg>
      <pc:sldChg chg="new del">
        <pc:chgData name="Emily Gelfand" userId="d2f4eb55-36cb-410f-82e5-9d70b31a9e11" providerId="ADAL" clId="{A4C649B0-7AAC-46C4-931D-E7EE5FB731A7}" dt="2021-11-03T16:44:50.163" v="1" actId="47"/>
        <pc:sldMkLst>
          <pc:docMk/>
          <pc:sldMk cId="1844989473" sldId="327"/>
        </pc:sldMkLst>
      </pc:sldChg>
      <pc:sldChg chg="addSp modSp new del mod">
        <pc:chgData name="Emily Gelfand" userId="d2f4eb55-36cb-410f-82e5-9d70b31a9e11" providerId="ADAL" clId="{A4C649B0-7AAC-46C4-931D-E7EE5FB731A7}" dt="2021-11-03T17:27:33.615" v="2362" actId="2696"/>
        <pc:sldMkLst>
          <pc:docMk/>
          <pc:sldMk cId="2329270532" sldId="327"/>
        </pc:sldMkLst>
        <pc:spChg chg="mod">
          <ac:chgData name="Emily Gelfand" userId="d2f4eb55-36cb-410f-82e5-9d70b31a9e11" providerId="ADAL" clId="{A4C649B0-7AAC-46C4-931D-E7EE5FB731A7}" dt="2021-11-03T17:05:34.747" v="937" actId="20577"/>
          <ac:spMkLst>
            <pc:docMk/>
            <pc:sldMk cId="2329270532" sldId="327"/>
            <ac:spMk id="2" creationId="{30D399A4-C3C3-42A5-A058-44248CB41414}"/>
          </ac:spMkLst>
        </pc:spChg>
        <pc:spChg chg="mod">
          <ac:chgData name="Emily Gelfand" userId="d2f4eb55-36cb-410f-82e5-9d70b31a9e11" providerId="ADAL" clId="{A4C649B0-7AAC-46C4-931D-E7EE5FB731A7}" dt="2021-11-03T17:15:39.918" v="1149" actId="20577"/>
          <ac:spMkLst>
            <pc:docMk/>
            <pc:sldMk cId="2329270532" sldId="327"/>
            <ac:spMk id="3" creationId="{58996164-5B22-4BF3-83FC-352388161C93}"/>
          </ac:spMkLst>
        </pc:spChg>
        <pc:spChg chg="add mod">
          <ac:chgData name="Emily Gelfand" userId="d2f4eb55-36cb-410f-82e5-9d70b31a9e11" providerId="ADAL" clId="{A4C649B0-7AAC-46C4-931D-E7EE5FB731A7}" dt="2021-11-03T17:07:33.916" v="1102" actId="1076"/>
          <ac:spMkLst>
            <pc:docMk/>
            <pc:sldMk cId="2329270532" sldId="327"/>
            <ac:spMk id="10" creationId="{FA32F17A-24B1-4EAE-80FA-335824F66CC7}"/>
          </ac:spMkLst>
        </pc:spChg>
        <pc:spChg chg="add mod">
          <ac:chgData name="Emily Gelfand" userId="d2f4eb55-36cb-410f-82e5-9d70b31a9e11" providerId="ADAL" clId="{A4C649B0-7AAC-46C4-931D-E7EE5FB731A7}" dt="2021-11-03T17:15:43.106" v="1159" actId="20577"/>
          <ac:spMkLst>
            <pc:docMk/>
            <pc:sldMk cId="2329270532" sldId="327"/>
            <ac:spMk id="11" creationId="{BBAF2405-7912-44C3-9BD9-00688FA29855}"/>
          </ac:spMkLst>
        </pc:spChg>
        <pc:picChg chg="add mod">
          <ac:chgData name="Emily Gelfand" userId="d2f4eb55-36cb-410f-82e5-9d70b31a9e11" providerId="ADAL" clId="{A4C649B0-7AAC-46C4-931D-E7EE5FB731A7}" dt="2021-11-03T17:07:30.387" v="1101" actId="1076"/>
          <ac:picMkLst>
            <pc:docMk/>
            <pc:sldMk cId="2329270532" sldId="327"/>
            <ac:picMk id="7" creationId="{EEC2E70E-D4CB-4F4B-AC6E-3F4235B36A8A}"/>
          </ac:picMkLst>
        </pc:picChg>
        <pc:picChg chg="add mod">
          <ac:chgData name="Emily Gelfand" userId="d2f4eb55-36cb-410f-82e5-9d70b31a9e11" providerId="ADAL" clId="{A4C649B0-7AAC-46C4-931D-E7EE5FB731A7}" dt="2021-11-03T17:07:23.294" v="1099" actId="1076"/>
          <ac:picMkLst>
            <pc:docMk/>
            <pc:sldMk cId="2329270532" sldId="327"/>
            <ac:picMk id="9" creationId="{90068FCD-68F1-44A0-B814-0D449E89E270}"/>
          </ac:picMkLst>
        </pc:picChg>
      </pc:sldChg>
      <pc:sldChg chg="addSp delSp modSp new del mod ord">
        <pc:chgData name="Emily Gelfand" userId="d2f4eb55-36cb-410f-82e5-9d70b31a9e11" providerId="ADAL" clId="{A4C649B0-7AAC-46C4-931D-E7EE5FB731A7}" dt="2021-11-03T18:17:26.009" v="4932" actId="47"/>
        <pc:sldMkLst>
          <pc:docMk/>
          <pc:sldMk cId="2085037652" sldId="328"/>
        </pc:sldMkLst>
        <pc:spChg chg="mod">
          <ac:chgData name="Emily Gelfand" userId="d2f4eb55-36cb-410f-82e5-9d70b31a9e11" providerId="ADAL" clId="{A4C649B0-7AAC-46C4-931D-E7EE5FB731A7}" dt="2021-11-03T16:51:46.489" v="35" actId="20577"/>
          <ac:spMkLst>
            <pc:docMk/>
            <pc:sldMk cId="2085037652" sldId="328"/>
            <ac:spMk id="2" creationId="{F39195D7-9032-4C11-B5E0-726BB9524B43}"/>
          </ac:spMkLst>
        </pc:spChg>
        <pc:spChg chg="mod">
          <ac:chgData name="Emily Gelfand" userId="d2f4eb55-36cb-410f-82e5-9d70b31a9e11" providerId="ADAL" clId="{A4C649B0-7AAC-46C4-931D-E7EE5FB731A7}" dt="2021-11-03T17:01:13.718" v="345" actId="14100"/>
          <ac:spMkLst>
            <pc:docMk/>
            <pc:sldMk cId="2085037652" sldId="328"/>
            <ac:spMk id="3" creationId="{5A8FFFB6-5EB6-4411-87FD-96342AA4BF0D}"/>
          </ac:spMkLst>
        </pc:spChg>
        <pc:spChg chg="add del mod">
          <ac:chgData name="Emily Gelfand" userId="d2f4eb55-36cb-410f-82e5-9d70b31a9e11" providerId="ADAL" clId="{A4C649B0-7AAC-46C4-931D-E7EE5FB731A7}" dt="2021-11-03T17:01:19.231" v="347" actId="478"/>
          <ac:spMkLst>
            <pc:docMk/>
            <pc:sldMk cId="2085037652" sldId="328"/>
            <ac:spMk id="8" creationId="{4934EDC1-1229-4ED0-8E6F-64CA7ED8E800}"/>
          </ac:spMkLst>
        </pc:spChg>
        <pc:picChg chg="add del mod">
          <ac:chgData name="Emily Gelfand" userId="d2f4eb55-36cb-410f-82e5-9d70b31a9e11" providerId="ADAL" clId="{A4C649B0-7AAC-46C4-931D-E7EE5FB731A7}" dt="2021-11-03T18:16:54.043" v="4903" actId="21"/>
          <ac:picMkLst>
            <pc:docMk/>
            <pc:sldMk cId="2085037652" sldId="328"/>
            <ac:picMk id="7" creationId="{27BB0ABF-6CE9-4137-BF53-B0C74BD42ED2}"/>
          </ac:picMkLst>
        </pc:picChg>
      </pc:sldChg>
      <pc:sldChg chg="modSp new mod">
        <pc:chgData name="Emily Gelfand" userId="d2f4eb55-36cb-410f-82e5-9d70b31a9e11" providerId="ADAL" clId="{A4C649B0-7AAC-46C4-931D-E7EE5FB731A7}" dt="2021-11-03T18:28:26.052" v="5038" actId="20577"/>
        <pc:sldMkLst>
          <pc:docMk/>
          <pc:sldMk cId="2100791597" sldId="329"/>
        </pc:sldMkLst>
        <pc:spChg chg="mod">
          <ac:chgData name="Emily Gelfand" userId="d2f4eb55-36cb-410f-82e5-9d70b31a9e11" providerId="ADAL" clId="{A4C649B0-7AAC-46C4-931D-E7EE5FB731A7}" dt="2021-11-03T18:17:51.721" v="4969" actId="20577"/>
          <ac:spMkLst>
            <pc:docMk/>
            <pc:sldMk cId="2100791597" sldId="329"/>
            <ac:spMk id="2" creationId="{922B09B7-114F-4BA9-A250-1720310AFB38}"/>
          </ac:spMkLst>
        </pc:spChg>
        <pc:spChg chg="mod">
          <ac:chgData name="Emily Gelfand" userId="d2f4eb55-36cb-410f-82e5-9d70b31a9e11" providerId="ADAL" clId="{A4C649B0-7AAC-46C4-931D-E7EE5FB731A7}" dt="2021-11-03T18:28:26.052" v="5038" actId="20577"/>
          <ac:spMkLst>
            <pc:docMk/>
            <pc:sldMk cId="2100791597" sldId="329"/>
            <ac:spMk id="3" creationId="{CC004486-2FCC-45E9-B0EB-BE2DCD5A9F07}"/>
          </ac:spMkLst>
        </pc:spChg>
      </pc:sldChg>
      <pc:sldChg chg="modSp new del mod">
        <pc:chgData name="Emily Gelfand" userId="d2f4eb55-36cb-410f-82e5-9d70b31a9e11" providerId="ADAL" clId="{A4C649B0-7AAC-46C4-931D-E7EE5FB731A7}" dt="2021-11-03T17:00:04.525" v="231" actId="47"/>
        <pc:sldMkLst>
          <pc:docMk/>
          <pc:sldMk cId="8429792" sldId="330"/>
        </pc:sldMkLst>
        <pc:spChg chg="mod">
          <ac:chgData name="Emily Gelfand" userId="d2f4eb55-36cb-410f-82e5-9d70b31a9e11" providerId="ADAL" clId="{A4C649B0-7AAC-46C4-931D-E7EE5FB731A7}" dt="2021-11-03T16:54:18.943" v="210" actId="20577"/>
          <ac:spMkLst>
            <pc:docMk/>
            <pc:sldMk cId="8429792" sldId="330"/>
            <ac:spMk id="2" creationId="{BAAEAA1F-D362-4DC7-B5F1-AE50F93468F4}"/>
          </ac:spMkLst>
        </pc:spChg>
      </pc:sldChg>
      <pc:sldChg chg="addSp delSp modSp add mod">
        <pc:chgData name="Emily Gelfand" userId="d2f4eb55-36cb-410f-82e5-9d70b31a9e11" providerId="ADAL" clId="{A4C649B0-7AAC-46C4-931D-E7EE5FB731A7}" dt="2021-11-03T18:10:47.713" v="4804" actId="20577"/>
        <pc:sldMkLst>
          <pc:docMk/>
          <pc:sldMk cId="1414874133" sldId="330"/>
        </pc:sldMkLst>
        <pc:spChg chg="mod">
          <ac:chgData name="Emily Gelfand" userId="d2f4eb55-36cb-410f-82e5-9d70b31a9e11" providerId="ADAL" clId="{A4C649B0-7AAC-46C4-931D-E7EE5FB731A7}" dt="2021-11-03T17:29:22.567" v="2426" actId="20577"/>
          <ac:spMkLst>
            <pc:docMk/>
            <pc:sldMk cId="1414874133" sldId="330"/>
            <ac:spMk id="2" creationId="{EE2005B9-1704-416A-A026-571BC65C63EF}"/>
          </ac:spMkLst>
        </pc:spChg>
        <pc:spChg chg="mod">
          <ac:chgData name="Emily Gelfand" userId="d2f4eb55-36cb-410f-82e5-9d70b31a9e11" providerId="ADAL" clId="{A4C649B0-7AAC-46C4-931D-E7EE5FB731A7}" dt="2021-11-03T18:10:47.713" v="4804" actId="20577"/>
          <ac:spMkLst>
            <pc:docMk/>
            <pc:sldMk cId="1414874133" sldId="330"/>
            <ac:spMk id="3" creationId="{2E37820B-6248-4AFC-8EC4-F67E48A7A506}"/>
          </ac:spMkLst>
        </pc:spChg>
        <pc:picChg chg="add del mod">
          <ac:chgData name="Emily Gelfand" userId="d2f4eb55-36cb-410f-82e5-9d70b31a9e11" providerId="ADAL" clId="{A4C649B0-7AAC-46C4-931D-E7EE5FB731A7}" dt="2021-11-03T18:01:29.111" v="3559" actId="21"/>
          <ac:picMkLst>
            <pc:docMk/>
            <pc:sldMk cId="1414874133" sldId="330"/>
            <ac:picMk id="7" creationId="{AD8DFC5E-3C3F-4458-9F5A-C35F42F4C1FB}"/>
          </ac:picMkLst>
        </pc:picChg>
      </pc:sldChg>
      <pc:sldChg chg="modSp new del mod">
        <pc:chgData name="Emily Gelfand" userId="d2f4eb55-36cb-410f-82e5-9d70b31a9e11" providerId="ADAL" clId="{A4C649B0-7AAC-46C4-931D-E7EE5FB731A7}" dt="2021-11-03T17:29:08.340" v="2364" actId="2696"/>
        <pc:sldMkLst>
          <pc:docMk/>
          <pc:sldMk cId="3119225518" sldId="330"/>
        </pc:sldMkLst>
        <pc:spChg chg="mod">
          <ac:chgData name="Emily Gelfand" userId="d2f4eb55-36cb-410f-82e5-9d70b31a9e11" providerId="ADAL" clId="{A4C649B0-7AAC-46C4-931D-E7EE5FB731A7}" dt="2021-11-03T17:02:36.954" v="512" actId="20577"/>
          <ac:spMkLst>
            <pc:docMk/>
            <pc:sldMk cId="3119225518" sldId="330"/>
            <ac:spMk id="2" creationId="{EE2005B9-1704-416A-A026-571BC65C63EF}"/>
          </ac:spMkLst>
        </pc:spChg>
        <pc:spChg chg="mod">
          <ac:chgData name="Emily Gelfand" userId="d2f4eb55-36cb-410f-82e5-9d70b31a9e11" providerId="ADAL" clId="{A4C649B0-7AAC-46C4-931D-E7EE5FB731A7}" dt="2021-11-03T17:02:00.595" v="383"/>
          <ac:spMkLst>
            <pc:docMk/>
            <pc:sldMk cId="3119225518" sldId="330"/>
            <ac:spMk id="3" creationId="{2E37820B-6248-4AFC-8EC4-F67E48A7A506}"/>
          </ac:spMkLst>
        </pc:spChg>
      </pc:sldChg>
      <pc:sldChg chg="add">
        <pc:chgData name="Emily Gelfand" userId="d2f4eb55-36cb-410f-82e5-9d70b31a9e11" providerId="ADAL" clId="{A4C649B0-7AAC-46C4-931D-E7EE5FB731A7}" dt="2021-11-03T17:28:47.763" v="2363"/>
        <pc:sldMkLst>
          <pc:docMk/>
          <pc:sldMk cId="629374096" sldId="331"/>
        </pc:sldMkLst>
      </pc:sldChg>
      <pc:sldChg chg="addSp modSp new del mod">
        <pc:chgData name="Emily Gelfand" userId="d2f4eb55-36cb-410f-82e5-9d70b31a9e11" providerId="ADAL" clId="{A4C649B0-7AAC-46C4-931D-E7EE5FB731A7}" dt="2021-11-03T17:27:33.615" v="2362" actId="2696"/>
        <pc:sldMkLst>
          <pc:docMk/>
          <pc:sldMk cId="2931936594" sldId="331"/>
        </pc:sldMkLst>
        <pc:spChg chg="mod">
          <ac:chgData name="Emily Gelfand" userId="d2f4eb55-36cb-410f-82e5-9d70b31a9e11" providerId="ADAL" clId="{A4C649B0-7AAC-46C4-931D-E7EE5FB731A7}" dt="2021-11-03T17:05:41.024" v="965" actId="20577"/>
          <ac:spMkLst>
            <pc:docMk/>
            <pc:sldMk cId="2931936594" sldId="331"/>
            <ac:spMk id="2" creationId="{4DE204B9-45B7-44C2-9AE9-73173F5185E0}"/>
          </ac:spMkLst>
        </pc:spChg>
        <pc:spChg chg="mod">
          <ac:chgData name="Emily Gelfand" userId="d2f4eb55-36cb-410f-82e5-9d70b31a9e11" providerId="ADAL" clId="{A4C649B0-7AAC-46C4-931D-E7EE5FB731A7}" dt="2021-11-03T17:20:12.796" v="1915" actId="6549"/>
          <ac:spMkLst>
            <pc:docMk/>
            <pc:sldMk cId="2931936594" sldId="331"/>
            <ac:spMk id="3" creationId="{28ABB884-C090-4267-88E7-E32036FA37CA}"/>
          </ac:spMkLst>
        </pc:spChg>
        <pc:picChg chg="add mod">
          <ac:chgData name="Emily Gelfand" userId="d2f4eb55-36cb-410f-82e5-9d70b31a9e11" providerId="ADAL" clId="{A4C649B0-7AAC-46C4-931D-E7EE5FB731A7}" dt="2021-11-03T17:20:19.805" v="1917" actId="1076"/>
          <ac:picMkLst>
            <pc:docMk/>
            <pc:sldMk cId="2931936594" sldId="331"/>
            <ac:picMk id="6" creationId="{2DBE67EB-B958-4537-A7F9-24135BF578A0}"/>
          </ac:picMkLst>
        </pc:picChg>
      </pc:sldChg>
      <pc:sldChg chg="add">
        <pc:chgData name="Emily Gelfand" userId="d2f4eb55-36cb-410f-82e5-9d70b31a9e11" providerId="ADAL" clId="{A4C649B0-7AAC-46C4-931D-E7EE5FB731A7}" dt="2021-11-03T17:28:47.763" v="2363"/>
        <pc:sldMkLst>
          <pc:docMk/>
          <pc:sldMk cId="515353762" sldId="332"/>
        </pc:sldMkLst>
      </pc:sldChg>
      <pc:sldChg chg="addSp delSp modSp new del mod">
        <pc:chgData name="Emily Gelfand" userId="d2f4eb55-36cb-410f-82e5-9d70b31a9e11" providerId="ADAL" clId="{A4C649B0-7AAC-46C4-931D-E7EE5FB731A7}" dt="2021-11-03T17:27:33.615" v="2362" actId="2696"/>
        <pc:sldMkLst>
          <pc:docMk/>
          <pc:sldMk cId="1188141390" sldId="332"/>
        </pc:sldMkLst>
        <pc:spChg chg="mod">
          <ac:chgData name="Emily Gelfand" userId="d2f4eb55-36cb-410f-82e5-9d70b31a9e11" providerId="ADAL" clId="{A4C649B0-7AAC-46C4-931D-E7EE5FB731A7}" dt="2021-11-03T17:20:37.404" v="1956" actId="20577"/>
          <ac:spMkLst>
            <pc:docMk/>
            <pc:sldMk cId="1188141390" sldId="332"/>
            <ac:spMk id="2" creationId="{96D8CAB2-56D9-4816-867E-3B5044C7DE81}"/>
          </ac:spMkLst>
        </pc:spChg>
        <pc:spChg chg="add del mod">
          <ac:chgData name="Emily Gelfand" userId="d2f4eb55-36cb-410f-82e5-9d70b31a9e11" providerId="ADAL" clId="{A4C649B0-7AAC-46C4-931D-E7EE5FB731A7}" dt="2021-11-03T17:24:51.847" v="2294" actId="20577"/>
          <ac:spMkLst>
            <pc:docMk/>
            <pc:sldMk cId="1188141390" sldId="332"/>
            <ac:spMk id="3" creationId="{C8114CB3-19B3-4C6D-B238-7CE8CA7387C9}"/>
          </ac:spMkLst>
        </pc:spChg>
        <pc:spChg chg="add mod">
          <ac:chgData name="Emily Gelfand" userId="d2f4eb55-36cb-410f-82e5-9d70b31a9e11" providerId="ADAL" clId="{A4C649B0-7AAC-46C4-931D-E7EE5FB731A7}" dt="2021-11-03T17:24:30.009" v="2286" actId="207"/>
          <ac:spMkLst>
            <pc:docMk/>
            <pc:sldMk cId="1188141390" sldId="332"/>
            <ac:spMk id="8" creationId="{195FCBE0-2A7A-49D0-BDF3-19DB47FDF569}"/>
          </ac:spMkLst>
        </pc:spChg>
        <pc:spChg chg="add mod">
          <ac:chgData name="Emily Gelfand" userId="d2f4eb55-36cb-410f-82e5-9d70b31a9e11" providerId="ADAL" clId="{A4C649B0-7AAC-46C4-931D-E7EE5FB731A7}" dt="2021-11-03T17:24:48.619" v="2292" actId="14100"/>
          <ac:spMkLst>
            <pc:docMk/>
            <pc:sldMk cId="1188141390" sldId="332"/>
            <ac:spMk id="9" creationId="{1E9390E6-741F-4116-B70F-9CF96CAA35A7}"/>
          </ac:spMkLst>
        </pc:spChg>
        <pc:spChg chg="add mod">
          <ac:chgData name="Emily Gelfand" userId="d2f4eb55-36cb-410f-82e5-9d70b31a9e11" providerId="ADAL" clId="{A4C649B0-7AAC-46C4-931D-E7EE5FB731A7}" dt="2021-11-03T17:25:08.203" v="2299" actId="14100"/>
          <ac:spMkLst>
            <pc:docMk/>
            <pc:sldMk cId="1188141390" sldId="332"/>
            <ac:spMk id="10" creationId="{934A0942-B395-4C70-A8AB-9EB227C1A567}"/>
          </ac:spMkLst>
        </pc:spChg>
        <pc:spChg chg="add mod">
          <ac:chgData name="Emily Gelfand" userId="d2f4eb55-36cb-410f-82e5-9d70b31a9e11" providerId="ADAL" clId="{A4C649B0-7AAC-46C4-931D-E7EE5FB731A7}" dt="2021-11-03T17:25:02.776" v="2298" actId="1076"/>
          <ac:spMkLst>
            <pc:docMk/>
            <pc:sldMk cId="1188141390" sldId="332"/>
            <ac:spMk id="11" creationId="{C48DD5A1-64E1-42DD-93EF-EF832C7D55C1}"/>
          </ac:spMkLst>
        </pc:spChg>
        <pc:picChg chg="add mod">
          <ac:chgData name="Emily Gelfand" userId="d2f4eb55-36cb-410f-82e5-9d70b31a9e11" providerId="ADAL" clId="{A4C649B0-7AAC-46C4-931D-E7EE5FB731A7}" dt="2021-11-03T17:24:08.269" v="2282" actId="1076"/>
          <ac:picMkLst>
            <pc:docMk/>
            <pc:sldMk cId="1188141390" sldId="332"/>
            <ac:picMk id="7" creationId="{1D1A22D0-5B59-438B-AFB3-0641F87F0FBA}"/>
          </ac:picMkLst>
        </pc:picChg>
      </pc:sldChg>
      <pc:sldChg chg="add">
        <pc:chgData name="Emily Gelfand" userId="d2f4eb55-36cb-410f-82e5-9d70b31a9e11" providerId="ADAL" clId="{A4C649B0-7AAC-46C4-931D-E7EE5FB731A7}" dt="2021-11-03T17:28:47.763" v="2363"/>
        <pc:sldMkLst>
          <pc:docMk/>
          <pc:sldMk cId="338780186" sldId="333"/>
        </pc:sldMkLst>
      </pc:sldChg>
      <pc:sldChg chg="addSp modSp new del mod">
        <pc:chgData name="Emily Gelfand" userId="d2f4eb55-36cb-410f-82e5-9d70b31a9e11" providerId="ADAL" clId="{A4C649B0-7AAC-46C4-931D-E7EE5FB731A7}" dt="2021-11-03T17:27:33.615" v="2362" actId="2696"/>
        <pc:sldMkLst>
          <pc:docMk/>
          <pc:sldMk cId="1789479509" sldId="333"/>
        </pc:sldMkLst>
        <pc:spChg chg="mod">
          <ac:chgData name="Emily Gelfand" userId="d2f4eb55-36cb-410f-82e5-9d70b31a9e11" providerId="ADAL" clId="{A4C649B0-7AAC-46C4-931D-E7EE5FB731A7}" dt="2021-11-03T17:25:45.020" v="2326" actId="20577"/>
          <ac:spMkLst>
            <pc:docMk/>
            <pc:sldMk cId="1789479509" sldId="333"/>
            <ac:spMk id="2" creationId="{FE1C0CEE-D8BA-4E4B-8646-49BB0F4B1C2D}"/>
          </ac:spMkLst>
        </pc:spChg>
        <pc:spChg chg="mod">
          <ac:chgData name="Emily Gelfand" userId="d2f4eb55-36cb-410f-82e5-9d70b31a9e11" providerId="ADAL" clId="{A4C649B0-7AAC-46C4-931D-E7EE5FB731A7}" dt="2021-11-03T17:26:36.977" v="2361" actId="20577"/>
          <ac:spMkLst>
            <pc:docMk/>
            <pc:sldMk cId="1789479509" sldId="333"/>
            <ac:spMk id="3" creationId="{40DDFDFA-63FB-4D23-BF29-E63C4BAC4113}"/>
          </ac:spMkLst>
        </pc:spChg>
        <pc:picChg chg="add mod">
          <ac:chgData name="Emily Gelfand" userId="d2f4eb55-36cb-410f-82e5-9d70b31a9e11" providerId="ADAL" clId="{A4C649B0-7AAC-46C4-931D-E7EE5FB731A7}" dt="2021-11-03T17:26:34.035" v="2359" actId="1076"/>
          <ac:picMkLst>
            <pc:docMk/>
            <pc:sldMk cId="1789479509" sldId="333"/>
            <ac:picMk id="6" creationId="{C83045FD-4672-4DB7-B48A-26BDC80F3829}"/>
          </ac:picMkLst>
        </pc:picChg>
      </pc:sldChg>
      <pc:sldChg chg="new del">
        <pc:chgData name="Emily Gelfand" userId="d2f4eb55-36cb-410f-82e5-9d70b31a9e11" providerId="ADAL" clId="{A4C649B0-7AAC-46C4-931D-E7EE5FB731A7}" dt="2021-11-03T17:25:29.232" v="2301" actId="47"/>
        <pc:sldMkLst>
          <pc:docMk/>
          <pc:sldMk cId="2418731575" sldId="333"/>
        </pc:sldMkLst>
      </pc:sldChg>
      <pc:sldChg chg="addSp modSp new mod">
        <pc:chgData name="Emily Gelfand" userId="d2f4eb55-36cb-410f-82e5-9d70b31a9e11" providerId="ADAL" clId="{A4C649B0-7AAC-46C4-931D-E7EE5FB731A7}" dt="2021-11-03T18:15:12.104" v="4850" actId="20577"/>
        <pc:sldMkLst>
          <pc:docMk/>
          <pc:sldMk cId="1418699307" sldId="334"/>
        </pc:sldMkLst>
        <pc:spChg chg="mod">
          <ac:chgData name="Emily Gelfand" userId="d2f4eb55-36cb-410f-82e5-9d70b31a9e11" providerId="ADAL" clId="{A4C649B0-7AAC-46C4-931D-E7EE5FB731A7}" dt="2021-11-03T18:15:12.104" v="4850" actId="20577"/>
          <ac:spMkLst>
            <pc:docMk/>
            <pc:sldMk cId="1418699307" sldId="334"/>
            <ac:spMk id="2" creationId="{58A934A4-793E-4573-8968-B5BA99982DA6}"/>
          </ac:spMkLst>
        </pc:spChg>
        <pc:spChg chg="mod">
          <ac:chgData name="Emily Gelfand" userId="d2f4eb55-36cb-410f-82e5-9d70b31a9e11" providerId="ADAL" clId="{A4C649B0-7AAC-46C4-931D-E7EE5FB731A7}" dt="2021-11-03T18:01:44.162" v="3625" actId="20577"/>
          <ac:spMkLst>
            <pc:docMk/>
            <pc:sldMk cId="1418699307" sldId="334"/>
            <ac:spMk id="3" creationId="{2C857EDF-7369-4B67-A646-1C2D91C6A34E}"/>
          </ac:spMkLst>
        </pc:spChg>
        <pc:picChg chg="add mod">
          <ac:chgData name="Emily Gelfand" userId="d2f4eb55-36cb-410f-82e5-9d70b31a9e11" providerId="ADAL" clId="{A4C649B0-7AAC-46C4-931D-E7EE5FB731A7}" dt="2021-11-03T18:01:47.780" v="3626" actId="1076"/>
          <ac:picMkLst>
            <pc:docMk/>
            <pc:sldMk cId="1418699307" sldId="334"/>
            <ac:picMk id="6" creationId="{96F8D400-1801-472D-A868-70763B7CD45E}"/>
          </ac:picMkLst>
        </pc:picChg>
      </pc:sldChg>
      <pc:sldChg chg="addSp delSp modSp new mod ord">
        <pc:chgData name="Emily Gelfand" userId="d2f4eb55-36cb-410f-82e5-9d70b31a9e11" providerId="ADAL" clId="{A4C649B0-7AAC-46C4-931D-E7EE5FB731A7}" dt="2021-11-03T18:17:43.305" v="4955" actId="12"/>
        <pc:sldMkLst>
          <pc:docMk/>
          <pc:sldMk cId="3514637942" sldId="335"/>
        </pc:sldMkLst>
        <pc:spChg chg="mod">
          <ac:chgData name="Emily Gelfand" userId="d2f4eb55-36cb-410f-82e5-9d70b31a9e11" providerId="ADAL" clId="{A4C649B0-7AAC-46C4-931D-E7EE5FB731A7}" dt="2021-11-03T18:06:36.045" v="4354" actId="20577"/>
          <ac:spMkLst>
            <pc:docMk/>
            <pc:sldMk cId="3514637942" sldId="335"/>
            <ac:spMk id="2" creationId="{2E267AF7-275A-4E5F-8B85-37E3E092F4D3}"/>
          </ac:spMkLst>
        </pc:spChg>
        <pc:spChg chg="mod">
          <ac:chgData name="Emily Gelfand" userId="d2f4eb55-36cb-410f-82e5-9d70b31a9e11" providerId="ADAL" clId="{A4C649B0-7AAC-46C4-931D-E7EE5FB731A7}" dt="2021-11-03T18:17:43.305" v="4955" actId="12"/>
          <ac:spMkLst>
            <pc:docMk/>
            <pc:sldMk cId="3514637942" sldId="335"/>
            <ac:spMk id="3" creationId="{8F485BAC-D97D-4633-A3B2-AD14354AECD1}"/>
          </ac:spMkLst>
        </pc:spChg>
        <pc:picChg chg="add del">
          <ac:chgData name="Emily Gelfand" userId="d2f4eb55-36cb-410f-82e5-9d70b31a9e11" providerId="ADAL" clId="{A4C649B0-7AAC-46C4-931D-E7EE5FB731A7}" dt="2021-11-03T18:09:13.606" v="4455" actId="478"/>
          <ac:picMkLst>
            <pc:docMk/>
            <pc:sldMk cId="3514637942" sldId="335"/>
            <ac:picMk id="7" creationId="{AD29F271-3A26-434C-9D97-22E9D5342783}"/>
          </ac:picMkLst>
        </pc:picChg>
        <pc:picChg chg="add mod">
          <ac:chgData name="Emily Gelfand" userId="d2f4eb55-36cb-410f-82e5-9d70b31a9e11" providerId="ADAL" clId="{A4C649B0-7AAC-46C4-931D-E7EE5FB731A7}" dt="2021-11-03T18:09:34.189" v="4457" actId="1076"/>
          <ac:picMkLst>
            <pc:docMk/>
            <pc:sldMk cId="3514637942" sldId="335"/>
            <ac:picMk id="9" creationId="{B1D0764C-06CB-4672-AEE5-F19BE51E5AB4}"/>
          </ac:picMkLst>
        </pc:picChg>
      </pc:sldChg>
      <pc:sldChg chg="addSp delSp modSp new mod">
        <pc:chgData name="Emily Gelfand" userId="d2f4eb55-36cb-410f-82e5-9d70b31a9e11" providerId="ADAL" clId="{A4C649B0-7AAC-46C4-931D-E7EE5FB731A7}" dt="2021-11-03T18:15:57.322" v="4900" actId="22"/>
        <pc:sldMkLst>
          <pc:docMk/>
          <pc:sldMk cId="3160301094" sldId="336"/>
        </pc:sldMkLst>
        <pc:spChg chg="mod">
          <ac:chgData name="Emily Gelfand" userId="d2f4eb55-36cb-410f-82e5-9d70b31a9e11" providerId="ADAL" clId="{A4C649B0-7AAC-46C4-931D-E7EE5FB731A7}" dt="2021-11-03T18:15:05.440" v="4834" actId="20577"/>
          <ac:spMkLst>
            <pc:docMk/>
            <pc:sldMk cId="3160301094" sldId="336"/>
            <ac:spMk id="2" creationId="{37ADA2B7-5CB8-4683-82CE-FABBC48A6C79}"/>
          </ac:spMkLst>
        </pc:spChg>
        <pc:spChg chg="mod">
          <ac:chgData name="Emily Gelfand" userId="d2f4eb55-36cb-410f-82e5-9d70b31a9e11" providerId="ADAL" clId="{A4C649B0-7AAC-46C4-931D-E7EE5FB731A7}" dt="2021-11-03T18:15:40.014" v="4898" actId="20577"/>
          <ac:spMkLst>
            <pc:docMk/>
            <pc:sldMk cId="3160301094" sldId="336"/>
            <ac:spMk id="3" creationId="{97229D1A-C847-41D3-A2E0-638FA84DA06B}"/>
          </ac:spMkLst>
        </pc:spChg>
        <pc:picChg chg="add del">
          <ac:chgData name="Emily Gelfand" userId="d2f4eb55-36cb-410f-82e5-9d70b31a9e11" providerId="ADAL" clId="{A4C649B0-7AAC-46C4-931D-E7EE5FB731A7}" dt="2021-11-03T18:15:43.401" v="4899" actId="478"/>
          <ac:picMkLst>
            <pc:docMk/>
            <pc:sldMk cId="3160301094" sldId="336"/>
            <ac:picMk id="7" creationId="{2CCD89B9-AD15-43F8-94D6-02EC5FF546C7}"/>
          </ac:picMkLst>
        </pc:picChg>
        <pc:picChg chg="add">
          <ac:chgData name="Emily Gelfand" userId="d2f4eb55-36cb-410f-82e5-9d70b31a9e11" providerId="ADAL" clId="{A4C649B0-7AAC-46C4-931D-E7EE5FB731A7}" dt="2021-11-03T18:15:57.322" v="4900" actId="22"/>
          <ac:picMkLst>
            <pc:docMk/>
            <pc:sldMk cId="3160301094" sldId="336"/>
            <ac:picMk id="9" creationId="{8A9A1F59-DEA5-4555-B482-38737FCD7263}"/>
          </ac:picMkLst>
        </pc:picChg>
      </pc:sldChg>
      <pc:sldChg chg="modSp new mod">
        <pc:chgData name="Emily Gelfand" userId="d2f4eb55-36cb-410f-82e5-9d70b31a9e11" providerId="ADAL" clId="{A4C649B0-7AAC-46C4-931D-E7EE5FB731A7}" dt="2021-11-03T18:28:44.674" v="5086" actId="20577"/>
        <pc:sldMkLst>
          <pc:docMk/>
          <pc:sldMk cId="3908236043" sldId="337"/>
        </pc:sldMkLst>
        <pc:spChg chg="mod">
          <ac:chgData name="Emily Gelfand" userId="d2f4eb55-36cb-410f-82e5-9d70b31a9e11" providerId="ADAL" clId="{A4C649B0-7AAC-46C4-931D-E7EE5FB731A7}" dt="2021-11-03T18:28:39.183" v="5073" actId="20577"/>
          <ac:spMkLst>
            <pc:docMk/>
            <pc:sldMk cId="3908236043" sldId="337"/>
            <ac:spMk id="2" creationId="{517093F5-6825-48B4-946A-671840BE89B0}"/>
          </ac:spMkLst>
        </pc:spChg>
        <pc:spChg chg="mod">
          <ac:chgData name="Emily Gelfand" userId="d2f4eb55-36cb-410f-82e5-9d70b31a9e11" providerId="ADAL" clId="{A4C649B0-7AAC-46C4-931D-E7EE5FB731A7}" dt="2021-11-03T18:28:44.674" v="5086" actId="20577"/>
          <ac:spMkLst>
            <pc:docMk/>
            <pc:sldMk cId="3908236043" sldId="337"/>
            <ac:spMk id="3" creationId="{7E7A4658-9F2E-4103-8EAC-326B6D0CE1A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02AF45-55AB-4B8A-B9A6-8DB016B19D3C}" type="datetimeFigureOut">
              <a:rPr lang="en-US" smtClean="0"/>
              <a:t>11/3/2021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12883-A54B-409A-9F72-3415D6925F15}" type="slidenum">
              <a:rPr lang="en-US" smtClean="0"/>
              <a:t>‹#›</a:t>
            </a:fld>
            <a:endParaRPr lang="en-US"/>
          </a:p>
        </p:txBody>
      </p:sp>
    </p:spTree>
    <p:extLst>
      <p:ext uri="{BB962C8B-B14F-4D97-AF65-F5344CB8AC3E}">
        <p14:creationId xmlns:p14="http://schemas.microsoft.com/office/powerpoint/2010/main" val="356445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F41D1E-568F-4698-A79F-AE6B83DB9496}" type="datetimeFigureOut">
              <a:rPr lang="en-US" smtClean="0"/>
              <a:t>11/2/2021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5AE43B-1292-43F3-9896-06072F055B51}" type="slidenum">
              <a:rPr lang="en-US" smtClean="0"/>
              <a:t>‹#›</a:t>
            </a:fld>
            <a:endParaRPr lang="en-US"/>
          </a:p>
        </p:txBody>
      </p:sp>
    </p:spTree>
    <p:extLst>
      <p:ext uri="{BB962C8B-B14F-4D97-AF65-F5344CB8AC3E}">
        <p14:creationId xmlns:p14="http://schemas.microsoft.com/office/powerpoint/2010/main" val="807896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a:t>
            </a:fld>
            <a:endParaRPr lang="en-US"/>
          </a:p>
        </p:txBody>
      </p:sp>
    </p:spTree>
    <p:extLst>
      <p:ext uri="{BB962C8B-B14F-4D97-AF65-F5344CB8AC3E}">
        <p14:creationId xmlns:p14="http://schemas.microsoft.com/office/powerpoint/2010/main" val="1524019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13</a:t>
            </a:fld>
            <a:endParaRPr lang="en-US"/>
          </a:p>
        </p:txBody>
      </p:sp>
    </p:spTree>
    <p:extLst>
      <p:ext uri="{BB962C8B-B14F-4D97-AF65-F5344CB8AC3E}">
        <p14:creationId xmlns:p14="http://schemas.microsoft.com/office/powerpoint/2010/main" val="2008518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us what you got! Go to your notebooks and try solving these problems. You’ll have the answer sheet available, but don’t use it unless you really feel stuck and neither Emily nor I can help you. Notice that your</a:t>
            </a:r>
            <a:r>
              <a:rPr lang="en-US" baseline="0" dirty="0"/>
              <a:t> answer was a </a:t>
            </a:r>
            <a:r>
              <a:rPr lang="en-US" baseline="0" dirty="0" err="1"/>
              <a:t>boolean</a:t>
            </a:r>
            <a:r>
              <a:rPr lang="en-US" baseline="0" dirty="0"/>
              <a:t>!</a:t>
            </a:r>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17</a:t>
            </a:fld>
            <a:endParaRPr lang="en-US"/>
          </a:p>
        </p:txBody>
      </p:sp>
    </p:spTree>
    <p:extLst>
      <p:ext uri="{BB962C8B-B14F-4D97-AF65-F5344CB8AC3E}">
        <p14:creationId xmlns:p14="http://schemas.microsoft.com/office/powerpoint/2010/main" val="2786744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find, replace, join. Ask us any questions you might have – this one’s harder than the last! We’re here to help!!</a:t>
            </a:r>
          </a:p>
        </p:txBody>
      </p:sp>
      <p:sp>
        <p:nvSpPr>
          <p:cNvPr id="4" name="Slide Number Placeholder 3"/>
          <p:cNvSpPr>
            <a:spLocks noGrp="1"/>
          </p:cNvSpPr>
          <p:nvPr>
            <p:ph type="sldNum" sz="quarter" idx="10"/>
          </p:nvPr>
        </p:nvSpPr>
        <p:spPr/>
        <p:txBody>
          <a:bodyPr/>
          <a:lstStyle/>
          <a:p>
            <a:fld id="{B25AE43B-1292-43F3-9896-06072F055B51}" type="slidenum">
              <a:rPr lang="en-US" smtClean="0"/>
              <a:t>21</a:t>
            </a:fld>
            <a:endParaRPr lang="en-US"/>
          </a:p>
        </p:txBody>
      </p:sp>
    </p:spTree>
    <p:extLst>
      <p:ext uri="{BB962C8B-B14F-4D97-AF65-F5344CB8AC3E}">
        <p14:creationId xmlns:p14="http://schemas.microsoft.com/office/powerpoint/2010/main" val="3874060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22</a:t>
            </a:fld>
            <a:endParaRPr lang="en-US"/>
          </a:p>
        </p:txBody>
      </p:sp>
    </p:spTree>
    <p:extLst>
      <p:ext uri="{BB962C8B-B14F-4D97-AF65-F5344CB8AC3E}">
        <p14:creationId xmlns:p14="http://schemas.microsoft.com/office/powerpoint/2010/main" val="1123665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two equals signs?</a:t>
            </a:r>
            <a:r>
              <a:rPr lang="en-US" baseline="0" dirty="0"/>
              <a:t> If you’ve noticed, we’ve used one equals sign to indicate that we’re setting a variable equal to something. Two equals signs is a test for equality, rather than an assignment of a value.</a:t>
            </a:r>
          </a:p>
          <a:p>
            <a:endParaRPr lang="en-US" baseline="0" dirty="0"/>
          </a:p>
          <a:p>
            <a:r>
              <a:rPr lang="en-US" baseline="0" dirty="0"/>
              <a:t>TASK: change the operations in the math problems to get the first result to print. Now can you make it print the second?</a:t>
            </a:r>
          </a:p>
        </p:txBody>
      </p:sp>
      <p:sp>
        <p:nvSpPr>
          <p:cNvPr id="4" name="Slide Number Placeholder 3"/>
          <p:cNvSpPr>
            <a:spLocks noGrp="1"/>
          </p:cNvSpPr>
          <p:nvPr>
            <p:ph type="sldNum" sz="quarter" idx="10"/>
          </p:nvPr>
        </p:nvSpPr>
        <p:spPr/>
        <p:txBody>
          <a:bodyPr/>
          <a:lstStyle/>
          <a:p>
            <a:fld id="{B25AE43B-1292-43F3-9896-06072F055B51}" type="slidenum">
              <a:rPr lang="en-US" smtClean="0"/>
              <a:t>23</a:t>
            </a:fld>
            <a:endParaRPr lang="en-US"/>
          </a:p>
        </p:txBody>
      </p:sp>
    </p:spTree>
    <p:extLst>
      <p:ext uri="{BB962C8B-B14F-4D97-AF65-F5344CB8AC3E}">
        <p14:creationId xmlns:p14="http://schemas.microsoft.com/office/powerpoint/2010/main" val="3441310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remove the second and fourth items in the list and reprint the for loop – does the numbering change? Now add a silly item somewhere in the list and print the for loop again.</a:t>
            </a:r>
          </a:p>
        </p:txBody>
      </p:sp>
      <p:sp>
        <p:nvSpPr>
          <p:cNvPr id="4" name="Slide Number Placeholder 3"/>
          <p:cNvSpPr>
            <a:spLocks noGrp="1"/>
          </p:cNvSpPr>
          <p:nvPr>
            <p:ph type="sldNum" sz="quarter" idx="5"/>
          </p:nvPr>
        </p:nvSpPr>
        <p:spPr/>
        <p:txBody>
          <a:bodyPr/>
          <a:lstStyle/>
          <a:p>
            <a:fld id="{B25AE43B-1292-43F3-9896-06072F055B51}" type="slidenum">
              <a:rPr lang="en-US" smtClean="0"/>
              <a:t>24</a:t>
            </a:fld>
            <a:endParaRPr lang="en-US"/>
          </a:p>
        </p:txBody>
      </p:sp>
    </p:spTree>
    <p:extLst>
      <p:ext uri="{BB962C8B-B14F-4D97-AF65-F5344CB8AC3E}">
        <p14:creationId xmlns:p14="http://schemas.microsoft.com/office/powerpoint/2010/main" val="3776501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What happens if we remove the line that adds 1 to the start num? This is where we learn about the “stop” button!</a:t>
            </a:r>
          </a:p>
          <a:p>
            <a:r>
              <a:rPr lang="en-US" dirty="0"/>
              <a:t>Change the operation on the start num so it prints only odd numbers. Any other questions before our final practice?</a:t>
            </a:r>
          </a:p>
        </p:txBody>
      </p:sp>
      <p:sp>
        <p:nvSpPr>
          <p:cNvPr id="4" name="Slide Number Placeholder 3"/>
          <p:cNvSpPr>
            <a:spLocks noGrp="1"/>
          </p:cNvSpPr>
          <p:nvPr>
            <p:ph type="sldNum" sz="quarter" idx="5"/>
          </p:nvPr>
        </p:nvSpPr>
        <p:spPr/>
        <p:txBody>
          <a:bodyPr/>
          <a:lstStyle/>
          <a:p>
            <a:fld id="{B25AE43B-1292-43F3-9896-06072F055B51}" type="slidenum">
              <a:rPr lang="en-US" smtClean="0"/>
              <a:t>25</a:t>
            </a:fld>
            <a:endParaRPr lang="en-US"/>
          </a:p>
        </p:txBody>
      </p:sp>
    </p:spTree>
    <p:extLst>
      <p:ext uri="{BB962C8B-B14F-4D97-AF65-F5344CB8AC3E}">
        <p14:creationId xmlns:p14="http://schemas.microsoft.com/office/powerpoint/2010/main" val="1990185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26</a:t>
            </a:fld>
            <a:endParaRPr lang="en-US"/>
          </a:p>
        </p:txBody>
      </p:sp>
    </p:spTree>
    <p:extLst>
      <p:ext uri="{BB962C8B-B14F-4D97-AF65-F5344CB8AC3E}">
        <p14:creationId xmlns:p14="http://schemas.microsoft.com/office/powerpoint/2010/main" val="3149627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 problem I’ve solved just recently for our lab, but I felt like it was generalizable enough that I’ve experienced it in just about every other lab I’ve worked at or with. So, here’s the story: …</a:t>
            </a:r>
          </a:p>
          <a:p>
            <a:r>
              <a:rPr lang="en-US" dirty="0"/>
              <a:t>As you can see, there’s lots of things that could be the cause here, or could potentially be irrelevant. What does the prompt suggest might be the problem before you even see the data, knowing nothing about the experiment? Rather than doing what people without skills to manipulate data can do, let’s learn how we can find the answer.</a:t>
            </a:r>
          </a:p>
        </p:txBody>
      </p:sp>
      <p:sp>
        <p:nvSpPr>
          <p:cNvPr id="4" name="Slide Number Placeholder 3"/>
          <p:cNvSpPr>
            <a:spLocks noGrp="1"/>
          </p:cNvSpPr>
          <p:nvPr>
            <p:ph type="sldNum" sz="quarter" idx="5"/>
          </p:nvPr>
        </p:nvSpPr>
        <p:spPr/>
        <p:txBody>
          <a:bodyPr/>
          <a:lstStyle/>
          <a:p>
            <a:fld id="{B25AE43B-1292-43F3-9896-06072F055B51}" type="slidenum">
              <a:rPr lang="en-US" smtClean="0"/>
              <a:t>3</a:t>
            </a:fld>
            <a:endParaRPr lang="en-US"/>
          </a:p>
        </p:txBody>
      </p:sp>
    </p:spTree>
    <p:extLst>
      <p:ext uri="{BB962C8B-B14F-4D97-AF65-F5344CB8AC3E}">
        <p14:creationId xmlns:p14="http://schemas.microsoft.com/office/powerpoint/2010/main" val="2834284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4</a:t>
            </a:fld>
            <a:endParaRPr lang="en-US"/>
          </a:p>
        </p:txBody>
      </p:sp>
    </p:spTree>
    <p:extLst>
      <p:ext uri="{BB962C8B-B14F-4D97-AF65-F5344CB8AC3E}">
        <p14:creationId xmlns:p14="http://schemas.microsoft.com/office/powerpoint/2010/main" val="1514007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5</a:t>
            </a:fld>
            <a:endParaRPr lang="en-US"/>
          </a:p>
        </p:txBody>
      </p:sp>
    </p:spTree>
    <p:extLst>
      <p:ext uri="{BB962C8B-B14F-4D97-AF65-F5344CB8AC3E}">
        <p14:creationId xmlns:p14="http://schemas.microsoft.com/office/powerpoint/2010/main" val="222216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quickly refresh your memories on some of the things we touched on last time that we’ll actually start using this time. </a:t>
            </a:r>
          </a:p>
        </p:txBody>
      </p:sp>
      <p:sp>
        <p:nvSpPr>
          <p:cNvPr id="4" name="Slide Number Placeholder 3"/>
          <p:cNvSpPr>
            <a:spLocks noGrp="1"/>
          </p:cNvSpPr>
          <p:nvPr>
            <p:ph type="sldNum" sz="quarter" idx="5"/>
          </p:nvPr>
        </p:nvSpPr>
        <p:spPr/>
        <p:txBody>
          <a:bodyPr/>
          <a:lstStyle/>
          <a:p>
            <a:fld id="{B25AE43B-1292-43F3-9896-06072F055B51}" type="slidenum">
              <a:rPr lang="en-US" smtClean="0"/>
              <a:t>6</a:t>
            </a:fld>
            <a:endParaRPr lang="en-US"/>
          </a:p>
        </p:txBody>
      </p:sp>
    </p:spTree>
    <p:extLst>
      <p:ext uri="{BB962C8B-B14F-4D97-AF65-F5344CB8AC3E}">
        <p14:creationId xmlns:p14="http://schemas.microsoft.com/office/powerpoint/2010/main" val="1528939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anything else anyone needs us to go over before we test your skills?</a:t>
            </a:r>
          </a:p>
        </p:txBody>
      </p:sp>
      <p:sp>
        <p:nvSpPr>
          <p:cNvPr id="4" name="Slide Number Placeholder 3"/>
          <p:cNvSpPr>
            <a:spLocks noGrp="1"/>
          </p:cNvSpPr>
          <p:nvPr>
            <p:ph type="sldNum" sz="quarter" idx="10"/>
          </p:nvPr>
        </p:nvSpPr>
        <p:spPr/>
        <p:txBody>
          <a:bodyPr/>
          <a:lstStyle/>
          <a:p>
            <a:fld id="{B25AE43B-1292-43F3-9896-06072F055B51}" type="slidenum">
              <a:rPr lang="en-US" smtClean="0"/>
              <a:t>8</a:t>
            </a:fld>
            <a:endParaRPr lang="en-US"/>
          </a:p>
        </p:txBody>
      </p:sp>
    </p:spTree>
    <p:extLst>
      <p:ext uri="{BB962C8B-B14F-4D97-AF65-F5344CB8AC3E}">
        <p14:creationId xmlns:p14="http://schemas.microsoft.com/office/powerpoint/2010/main" val="1357238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in math! </a:t>
            </a:r>
            <a:r>
              <a:rPr lang="en-US" dirty="0" err="1"/>
              <a:t>Jupyter</a:t>
            </a:r>
            <a:r>
              <a:rPr lang="en-US" dirty="0"/>
              <a:t> notebooks it’ll change color (keywords).</a:t>
            </a:r>
          </a:p>
        </p:txBody>
      </p:sp>
      <p:sp>
        <p:nvSpPr>
          <p:cNvPr id="4" name="Slide Number Placeholder 3"/>
          <p:cNvSpPr>
            <a:spLocks noGrp="1"/>
          </p:cNvSpPr>
          <p:nvPr>
            <p:ph type="sldNum" sz="quarter" idx="10"/>
          </p:nvPr>
        </p:nvSpPr>
        <p:spPr/>
        <p:txBody>
          <a:bodyPr/>
          <a:lstStyle/>
          <a:p>
            <a:fld id="{B25AE43B-1292-43F3-9896-06072F055B51}" type="slidenum">
              <a:rPr lang="en-US" smtClean="0"/>
              <a:t>10</a:t>
            </a:fld>
            <a:endParaRPr lang="en-US"/>
          </a:p>
        </p:txBody>
      </p:sp>
    </p:spTree>
    <p:extLst>
      <p:ext uri="{BB962C8B-B14F-4D97-AF65-F5344CB8AC3E}">
        <p14:creationId xmlns:p14="http://schemas.microsoft.com/office/powerpoint/2010/main" val="3277518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Equals sign is assignment. </a:t>
            </a:r>
          </a:p>
        </p:txBody>
      </p:sp>
      <p:sp>
        <p:nvSpPr>
          <p:cNvPr id="4" name="Slide Number Placeholder 3"/>
          <p:cNvSpPr>
            <a:spLocks noGrp="1"/>
          </p:cNvSpPr>
          <p:nvPr>
            <p:ph type="sldNum" sz="quarter" idx="10"/>
          </p:nvPr>
        </p:nvSpPr>
        <p:spPr/>
        <p:txBody>
          <a:bodyPr/>
          <a:lstStyle/>
          <a:p>
            <a:fld id="{B25AE43B-1292-43F3-9896-06072F055B51}" type="slidenum">
              <a:rPr lang="en-US" smtClean="0"/>
              <a:t>11</a:t>
            </a:fld>
            <a:endParaRPr lang="en-US"/>
          </a:p>
        </p:txBody>
      </p:sp>
    </p:spTree>
    <p:extLst>
      <p:ext uri="{BB962C8B-B14F-4D97-AF65-F5344CB8AC3E}">
        <p14:creationId xmlns:p14="http://schemas.microsoft.com/office/powerpoint/2010/main" val="245999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12</a:t>
            </a:fld>
            <a:endParaRPr lang="en-US"/>
          </a:p>
        </p:txBody>
      </p:sp>
    </p:spTree>
    <p:extLst>
      <p:ext uri="{BB962C8B-B14F-4D97-AF65-F5344CB8AC3E}">
        <p14:creationId xmlns:p14="http://schemas.microsoft.com/office/powerpoint/2010/main" val="13572389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685800" y="1402871"/>
            <a:ext cx="7772400" cy="1571624"/>
          </a:xfrm>
        </p:spPr>
        <p:txBody>
          <a:bodyPr tIns="91440" bIns="91440">
            <a:noAutofit/>
          </a:bodyPr>
          <a:lstStyle>
            <a:lvl1pPr algn="ctr">
              <a:lnSpc>
                <a:spcPct val="80000"/>
              </a:lnSpc>
              <a:defRPr sz="4800" b="1">
                <a:solidFill>
                  <a:schemeClr val="accent2"/>
                </a:solidFill>
              </a:defRPr>
            </a:lvl1pPr>
          </a:lstStyle>
          <a:p>
            <a:r>
              <a:rPr lang="en-US" dirty="0"/>
              <a:t>CLICK TO EDIT MASTER TITLE STYLE</a:t>
            </a:r>
          </a:p>
        </p:txBody>
      </p:sp>
      <p:sp>
        <p:nvSpPr>
          <p:cNvPr id="3" name="Subtitle 2"/>
          <p:cNvSpPr>
            <a:spLocks noGrp="1"/>
          </p:cNvSpPr>
          <p:nvPr>
            <p:ph type="subTitle" idx="1"/>
          </p:nvPr>
        </p:nvSpPr>
        <p:spPr>
          <a:xfrm>
            <a:off x="685800" y="2788538"/>
            <a:ext cx="7772400" cy="838199"/>
          </a:xfrm>
        </p:spPr>
        <p:txBody>
          <a:bodyPr>
            <a:normAutofit/>
          </a:bodyPr>
          <a:lstStyle>
            <a:lvl1pPr marL="0" indent="0" algn="ctr">
              <a:spcBef>
                <a:spcPts val="0"/>
              </a:spcBef>
              <a:spcAft>
                <a:spcPts val="0"/>
              </a:spcAft>
              <a:buNone/>
              <a:defRPr sz="2400" b="1">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Text Placeholder 7"/>
          <p:cNvSpPr>
            <a:spLocks noGrp="1"/>
          </p:cNvSpPr>
          <p:nvPr>
            <p:ph type="body" sz="quarter" idx="13" hasCustomPrompt="1"/>
          </p:nvPr>
        </p:nvSpPr>
        <p:spPr>
          <a:xfrm>
            <a:off x="599736" y="5337426"/>
            <a:ext cx="4338024" cy="1063374"/>
          </a:xfrm>
        </p:spPr>
        <p:txBody>
          <a:bodyPr>
            <a:normAutofit/>
          </a:bodyPr>
          <a:lstStyle>
            <a:lvl1pPr marL="0" indent="0">
              <a:spcBef>
                <a:spcPts val="0"/>
              </a:spcBef>
              <a:spcAft>
                <a:spcPts val="0"/>
              </a:spcAft>
              <a:buNone/>
              <a:defRPr sz="1500" b="1">
                <a:solidFill>
                  <a:schemeClr val="bg1"/>
                </a:solidFill>
              </a:defRPr>
            </a:lvl1pPr>
          </a:lstStyle>
          <a:p>
            <a:pPr lvl="0"/>
            <a:r>
              <a:rPr lang="en-US" dirty="0"/>
              <a:t>Presenter Name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06090" y="5817796"/>
            <a:ext cx="2447671" cy="578092"/>
          </a:xfrm>
          <a:prstGeom prst="rect">
            <a:avLst/>
          </a:prstGeom>
        </p:spPr>
      </p:pic>
      <p:sp>
        <p:nvSpPr>
          <p:cNvPr id="12" name="Text Placeholder 11"/>
          <p:cNvSpPr>
            <a:spLocks noGrp="1"/>
          </p:cNvSpPr>
          <p:nvPr>
            <p:ph type="body" sz="quarter" idx="14" hasCustomPrompt="1"/>
          </p:nvPr>
        </p:nvSpPr>
        <p:spPr>
          <a:xfrm>
            <a:off x="3079750" y="3653359"/>
            <a:ext cx="2992521" cy="344904"/>
          </a:xfrm>
        </p:spPr>
        <p:txBody>
          <a:bodyPr>
            <a:normAutofit/>
          </a:bodyPr>
          <a:lstStyle>
            <a:lvl1pPr marL="0" indent="0" algn="ctr">
              <a:buNone/>
              <a:defRPr sz="1400">
                <a:solidFill>
                  <a:schemeClr val="accent2"/>
                </a:solidFill>
              </a:defRPr>
            </a:lvl1pPr>
          </a:lstStyle>
          <a:p>
            <a:pPr lvl="0"/>
            <a:r>
              <a:rPr lang="en-US" dirty="0"/>
              <a:t>DATE</a:t>
            </a:r>
          </a:p>
        </p:txBody>
      </p:sp>
    </p:spTree>
    <p:extLst>
      <p:ext uri="{BB962C8B-B14F-4D97-AF65-F5344CB8AC3E}">
        <p14:creationId xmlns:p14="http://schemas.microsoft.com/office/powerpoint/2010/main" val="3828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32" userDrawn="1">
          <p15:clr>
            <a:srgbClr val="FBAE40"/>
          </p15:clr>
        </p15:guide>
        <p15:guide id="2" pos="432" userDrawn="1">
          <p15:clr>
            <a:srgbClr val="FBAE40"/>
          </p15:clr>
        </p15:guide>
        <p15:guide id="3" pos="5328" userDrawn="1">
          <p15:clr>
            <a:srgbClr val="FBAE40"/>
          </p15:clr>
        </p15:guide>
        <p15:guide id="4" orient="horz" pos="288" userDrawn="1">
          <p15:clr>
            <a:srgbClr val="FBAE40"/>
          </p15:clr>
        </p15:guide>
        <p15:guide id="5" orient="horz" pos="1008" userDrawn="1">
          <p15:clr>
            <a:srgbClr val="FBAE40"/>
          </p15:clr>
        </p15:guide>
        <p15:guide id="6" orient="horz" pos="200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bo Slide A-2">
    <p:spTree>
      <p:nvGrpSpPr>
        <p:cNvPr id="1" name=""/>
        <p:cNvGrpSpPr/>
        <p:nvPr/>
      </p:nvGrpSpPr>
      <p:grpSpPr>
        <a:xfrm>
          <a:off x="0" y="0"/>
          <a:ext cx="0" cy="0"/>
          <a:chOff x="0" y="0"/>
          <a:chExt cx="0" cy="0"/>
        </a:xfrm>
      </p:grpSpPr>
      <p:sp>
        <p:nvSpPr>
          <p:cNvPr id="18" name="Rectangle 17"/>
          <p:cNvSpPr/>
          <p:nvPr userDrawn="1"/>
        </p:nvSpPr>
        <p:spPr>
          <a:xfrm>
            <a:off x="-10753" y="8"/>
            <a:ext cx="915475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685800" y="2366964"/>
            <a:ext cx="3657600" cy="3200400"/>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9" name="Picture Placeholder 6"/>
          <p:cNvSpPr>
            <a:spLocks noGrp="1"/>
          </p:cNvSpPr>
          <p:nvPr>
            <p:ph type="pic" sz="quarter" idx="14"/>
          </p:nvPr>
        </p:nvSpPr>
        <p:spPr>
          <a:xfrm>
            <a:off x="4800600" y="2366964"/>
            <a:ext cx="3657600" cy="3200400"/>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hasCustomPrompt="1"/>
          </p:nvPr>
        </p:nvSpPr>
        <p:spPr>
          <a:xfrm>
            <a:off x="703518" y="5679720"/>
            <a:ext cx="3657600" cy="640080"/>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14" name="Text Placeholder 11"/>
          <p:cNvSpPr>
            <a:spLocks noGrp="1"/>
          </p:cNvSpPr>
          <p:nvPr>
            <p:ph type="body" sz="quarter" idx="18" hasCustomPrompt="1"/>
          </p:nvPr>
        </p:nvSpPr>
        <p:spPr>
          <a:xfrm>
            <a:off x="4788486" y="5679720"/>
            <a:ext cx="3657600" cy="640080"/>
          </a:xfrm>
        </p:spPr>
        <p:txBody>
          <a:bodyPr lIns="0" rIns="0">
            <a:normAutofit/>
          </a:bodyPr>
          <a:lstStyle>
            <a:lvl1pPr marL="0" indent="0">
              <a:spcBef>
                <a:spcPts val="0"/>
              </a:spcBef>
              <a:spcAft>
                <a:spcPts val="0"/>
              </a:spcAft>
              <a:buNone/>
              <a:defRPr sz="1000" b="1" baseline="0">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8" name="Text Placeholder 7"/>
          <p:cNvSpPr>
            <a:spLocks noGrp="1"/>
          </p:cNvSpPr>
          <p:nvPr>
            <p:ph type="body" sz="quarter" idx="19"/>
          </p:nvPr>
        </p:nvSpPr>
        <p:spPr>
          <a:xfrm>
            <a:off x="685800" y="1053206"/>
            <a:ext cx="7772400" cy="1160569"/>
          </a:xfrm>
        </p:spPr>
        <p:txBody>
          <a:bodyPr/>
          <a:lstStyle>
            <a:lvl1pPr marL="0" indent="0">
              <a:buNone/>
              <a:defRPr>
                <a:solidFill>
                  <a:schemeClr val="bg1"/>
                </a:solidFill>
              </a:defRPr>
            </a:lvl1pPr>
          </a:lstStyle>
          <a:p>
            <a:pPr lvl="0"/>
            <a:r>
              <a:rPr lang="en-US"/>
              <a:t>Edit Master text styles</a:t>
            </a:r>
          </a:p>
        </p:txBody>
      </p:sp>
      <p:sp>
        <p:nvSpPr>
          <p:cNvPr id="15"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6"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24" name="TextBox 23"/>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243996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bo Slide B-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256173"/>
            <a:ext cx="7772400" cy="628650"/>
          </a:xfrm>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4767075" y="977900"/>
            <a:ext cx="3681413" cy="1933742"/>
          </a:xfrm>
          <a:solidFill>
            <a:schemeClr val="bg1">
              <a:lumMod val="85000"/>
            </a:schemeClr>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p:nvPr>
        </p:nvSpPr>
        <p:spPr>
          <a:xfrm>
            <a:off x="4774679" y="2973889"/>
            <a:ext cx="3673809" cy="688975"/>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74679" y="5845175"/>
            <a:ext cx="3675888" cy="512762"/>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0" name="Picture Placeholder 9"/>
          <p:cNvSpPr>
            <a:spLocks noGrp="1"/>
          </p:cNvSpPr>
          <p:nvPr>
            <p:ph type="pic" sz="quarter" idx="20"/>
          </p:nvPr>
        </p:nvSpPr>
        <p:spPr>
          <a:xfrm>
            <a:off x="4780298" y="3937919"/>
            <a:ext cx="1732798" cy="1732798"/>
          </a:xfrm>
          <a:prstGeom prst="ellipse">
            <a:avLst/>
          </a:prstGeom>
          <a:solidFill>
            <a:schemeClr val="bg1">
              <a:lumMod val="85000"/>
            </a:schemeClr>
          </a:solidFill>
        </p:spPr>
        <p:txBody>
          <a:bodyPr/>
          <a:lstStyle>
            <a:lvl1pPr marL="0" indent="0">
              <a:buNone/>
              <a:defRPr/>
            </a:lvl1pPr>
          </a:lstStyle>
          <a:p>
            <a:r>
              <a:rPr lang="en-US"/>
              <a:t>Click icon to add picture</a:t>
            </a:r>
          </a:p>
        </p:txBody>
      </p:sp>
      <p:sp>
        <p:nvSpPr>
          <p:cNvPr id="15" name="Picture Placeholder 9"/>
          <p:cNvSpPr>
            <a:spLocks noGrp="1"/>
          </p:cNvSpPr>
          <p:nvPr>
            <p:ph type="pic" sz="quarter" idx="21"/>
          </p:nvPr>
        </p:nvSpPr>
        <p:spPr>
          <a:xfrm>
            <a:off x="6715690" y="3937919"/>
            <a:ext cx="1732798" cy="1732798"/>
          </a:xfrm>
          <a:prstGeom prst="ellipse">
            <a:avLst/>
          </a:prstGeom>
          <a:solidFill>
            <a:schemeClr val="bg1">
              <a:lumMod val="85000"/>
            </a:schemeClr>
          </a:solidFill>
        </p:spPr>
        <p:txBody>
          <a:bodyPr/>
          <a:lstStyle>
            <a:lvl1pPr marL="0" indent="0">
              <a:buNone/>
              <a:defRPr/>
            </a:lvl1pPr>
          </a:lstStyle>
          <a:p>
            <a:r>
              <a:rPr lang="en-US"/>
              <a:t>Click icon to add picture</a:t>
            </a:r>
          </a:p>
        </p:txBody>
      </p:sp>
      <p:sp>
        <p:nvSpPr>
          <p:cNvPr id="9" name="Text Placeholder 8"/>
          <p:cNvSpPr>
            <a:spLocks noGrp="1"/>
          </p:cNvSpPr>
          <p:nvPr>
            <p:ph type="body" sz="quarter" idx="22"/>
          </p:nvPr>
        </p:nvSpPr>
        <p:spPr>
          <a:xfrm>
            <a:off x="685800" y="977900"/>
            <a:ext cx="3886200" cy="709195"/>
          </a:xfrm>
        </p:spPr>
        <p:txBody>
          <a:bodyPr/>
          <a:lstStyle>
            <a:lvl1pPr marL="0" indent="0">
              <a:buNone/>
              <a:defRPr sz="2000" b="1">
                <a:solidFill>
                  <a:schemeClr val="accent1"/>
                </a:solidFill>
              </a:defRPr>
            </a:lvl1pPr>
          </a:lstStyle>
          <a:p>
            <a:pPr lvl="0"/>
            <a:r>
              <a:rPr lang="en-US"/>
              <a:t>Edit Master text styles</a:t>
            </a:r>
          </a:p>
        </p:txBody>
      </p:sp>
      <p:sp>
        <p:nvSpPr>
          <p:cNvPr id="20" name="Text Placeholder 19"/>
          <p:cNvSpPr>
            <a:spLocks noGrp="1"/>
          </p:cNvSpPr>
          <p:nvPr>
            <p:ph type="body" sz="quarter" idx="23"/>
          </p:nvPr>
        </p:nvSpPr>
        <p:spPr>
          <a:xfrm>
            <a:off x="685800" y="1527599"/>
            <a:ext cx="3886200" cy="4485926"/>
          </a:xfrm>
        </p:spPr>
        <p:txBody>
          <a:bodyPr/>
          <a:lstStyle>
            <a:lvl1pPr marL="0" indent="0">
              <a:buNone/>
              <a:defRPr/>
            </a:lvl1pPr>
          </a:lstStyle>
          <a:p>
            <a:pPr lvl="0"/>
            <a:r>
              <a:rPr lang="en-US"/>
              <a:t>Edit Master text styles</a:t>
            </a:r>
          </a:p>
        </p:txBody>
      </p:sp>
      <p:sp>
        <p:nvSpPr>
          <p:cNvPr id="21"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22"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23" name="TextBox 2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68172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bo Slide B-2">
    <p:spTree>
      <p:nvGrpSpPr>
        <p:cNvPr id="1" name=""/>
        <p:cNvGrpSpPr/>
        <p:nvPr/>
      </p:nvGrpSpPr>
      <p:grpSpPr>
        <a:xfrm>
          <a:off x="0" y="0"/>
          <a:ext cx="0" cy="0"/>
          <a:chOff x="0" y="0"/>
          <a:chExt cx="0" cy="0"/>
        </a:xfrm>
      </p:grpSpPr>
      <p:sp>
        <p:nvSpPr>
          <p:cNvPr id="21" name="Rectangle 20"/>
          <p:cNvSpPr/>
          <p:nvPr userDrawn="1"/>
        </p:nvSpPr>
        <p:spPr>
          <a:xfrm>
            <a:off x="-10753" y="8"/>
            <a:ext cx="915475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685800" y="256173"/>
            <a:ext cx="7772400" cy="628650"/>
          </a:xfrm>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4767075" y="977900"/>
            <a:ext cx="3681413" cy="1933742"/>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p:nvPr>
        </p:nvSpPr>
        <p:spPr>
          <a:xfrm>
            <a:off x="4774679" y="2973889"/>
            <a:ext cx="3673809" cy="688975"/>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74679" y="5845175"/>
            <a:ext cx="3675888" cy="512762"/>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0" name="Picture Placeholder 9"/>
          <p:cNvSpPr>
            <a:spLocks noGrp="1"/>
          </p:cNvSpPr>
          <p:nvPr>
            <p:ph type="pic" sz="quarter" idx="20"/>
          </p:nvPr>
        </p:nvSpPr>
        <p:spPr>
          <a:xfrm>
            <a:off x="4780298" y="3937919"/>
            <a:ext cx="1732798" cy="1732798"/>
          </a:xfrm>
          <a:prstGeom prst="ellipse">
            <a:avLst/>
          </a:prstGeom>
          <a:solidFill>
            <a:schemeClr val="accent3"/>
          </a:solidFill>
        </p:spPr>
        <p:txBody>
          <a:bodyPr/>
          <a:lstStyle>
            <a:lvl1pPr marL="0" indent="0">
              <a:buNone/>
              <a:defRPr/>
            </a:lvl1pPr>
          </a:lstStyle>
          <a:p>
            <a:r>
              <a:rPr lang="en-US"/>
              <a:t>Click icon to add picture</a:t>
            </a:r>
            <a:endParaRPr lang="en-US" dirty="0"/>
          </a:p>
        </p:txBody>
      </p:sp>
      <p:sp>
        <p:nvSpPr>
          <p:cNvPr id="15" name="Picture Placeholder 9"/>
          <p:cNvSpPr>
            <a:spLocks noGrp="1"/>
          </p:cNvSpPr>
          <p:nvPr>
            <p:ph type="pic" sz="quarter" idx="21"/>
          </p:nvPr>
        </p:nvSpPr>
        <p:spPr>
          <a:xfrm>
            <a:off x="6715690" y="3937919"/>
            <a:ext cx="1732798" cy="1732798"/>
          </a:xfrm>
          <a:prstGeom prst="ellipse">
            <a:avLst/>
          </a:prstGeom>
          <a:solidFill>
            <a:schemeClr val="accent3"/>
          </a:solidFill>
        </p:spPr>
        <p:txBody>
          <a:bodyPr/>
          <a:lstStyle>
            <a:lvl1pPr marL="0" indent="0">
              <a:buNone/>
              <a:defRPr/>
            </a:lvl1pPr>
          </a:lstStyle>
          <a:p>
            <a:r>
              <a:rPr lang="en-US"/>
              <a:t>Click icon to add picture</a:t>
            </a:r>
            <a:endParaRPr lang="en-US" dirty="0"/>
          </a:p>
        </p:txBody>
      </p:sp>
      <p:sp>
        <p:nvSpPr>
          <p:cNvPr id="9" name="Text Placeholder 8"/>
          <p:cNvSpPr>
            <a:spLocks noGrp="1"/>
          </p:cNvSpPr>
          <p:nvPr>
            <p:ph type="body" sz="quarter" idx="22"/>
          </p:nvPr>
        </p:nvSpPr>
        <p:spPr>
          <a:xfrm>
            <a:off x="685800" y="977900"/>
            <a:ext cx="3886200" cy="709195"/>
          </a:xfrm>
        </p:spPr>
        <p:txBody>
          <a:bodyPr/>
          <a:lstStyle>
            <a:lvl1pPr marL="0" indent="0">
              <a:buNone/>
              <a:defRPr sz="2000" b="1">
                <a:solidFill>
                  <a:schemeClr val="bg1"/>
                </a:solidFill>
              </a:defRPr>
            </a:lvl1pPr>
          </a:lstStyle>
          <a:p>
            <a:pPr lvl="0"/>
            <a:r>
              <a:rPr lang="en-US"/>
              <a:t>Edit Master text styles</a:t>
            </a:r>
          </a:p>
        </p:txBody>
      </p:sp>
      <p:sp>
        <p:nvSpPr>
          <p:cNvPr id="20" name="Text Placeholder 19"/>
          <p:cNvSpPr>
            <a:spLocks noGrp="1"/>
          </p:cNvSpPr>
          <p:nvPr>
            <p:ph type="body" sz="quarter" idx="23"/>
          </p:nvPr>
        </p:nvSpPr>
        <p:spPr>
          <a:xfrm>
            <a:off x="685800" y="1527599"/>
            <a:ext cx="3886200" cy="4485926"/>
          </a:xfrm>
        </p:spPr>
        <p:txBody>
          <a:bodyPr/>
          <a:lstStyle>
            <a:lvl1pPr marL="0" indent="0">
              <a:buNone/>
              <a:defRPr>
                <a:solidFill>
                  <a:schemeClr val="bg1"/>
                </a:solidFill>
              </a:defRPr>
            </a:lvl1pPr>
          </a:lstStyle>
          <a:p>
            <a:pPr lvl="0"/>
            <a:r>
              <a:rPr lang="en-US"/>
              <a:t>Edit Master text styles</a:t>
            </a:r>
          </a:p>
        </p:txBody>
      </p:sp>
      <p:sp>
        <p:nvSpPr>
          <p:cNvPr id="16"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7"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19" name="TextBox 18"/>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302512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4000" cy="618587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705" y="6262634"/>
            <a:ext cx="2019609" cy="476993"/>
          </a:xfrm>
          <a:prstGeom prst="rect">
            <a:avLst/>
          </a:prstGeom>
        </p:spPr>
      </p:pic>
      <p:sp>
        <p:nvSpPr>
          <p:cNvPr id="10" name="Rectangle 9"/>
          <p:cNvSpPr/>
          <p:nvPr userDrawn="1"/>
        </p:nvSpPr>
        <p:spPr>
          <a:xfrm>
            <a:off x="6807367" y="6262634"/>
            <a:ext cx="1970719" cy="535531"/>
          </a:xfrm>
          <a:prstGeom prst="rect">
            <a:avLst/>
          </a:prstGeom>
        </p:spPr>
        <p:txBody>
          <a:bodyPr wrap="square">
            <a:spAutoFit/>
          </a:bodyPr>
          <a:lstStyle/>
          <a:p>
            <a:pPr>
              <a:lnSpc>
                <a:spcPct val="90000"/>
              </a:lnSpc>
            </a:pPr>
            <a:r>
              <a:rPr lang="en-US" sz="1600" b="1" i="0" u="none" strike="noStrike" kern="1200" baseline="0" dirty="0" err="1">
                <a:solidFill>
                  <a:schemeClr val="accent1"/>
                </a:solidFill>
                <a:latin typeface="+mn-lt"/>
                <a:ea typeface="+mn-ea"/>
                <a:cs typeface="+mn-cs"/>
              </a:rPr>
              <a:t>alleninstitute.org</a:t>
            </a:r>
            <a:endParaRPr lang="en-US" sz="1600" b="1" i="0" u="none" strike="noStrike" kern="1200" baseline="0" dirty="0">
              <a:solidFill>
                <a:schemeClr val="accent1"/>
              </a:solidFill>
              <a:latin typeface="+mn-lt"/>
              <a:ea typeface="+mn-ea"/>
              <a:cs typeface="+mn-cs"/>
            </a:endParaRPr>
          </a:p>
          <a:p>
            <a:pPr>
              <a:lnSpc>
                <a:spcPct val="90000"/>
              </a:lnSpc>
            </a:pPr>
            <a:r>
              <a:rPr lang="en-US" sz="1600" b="1" i="0" u="none" strike="noStrike" kern="1200" baseline="0" dirty="0">
                <a:solidFill>
                  <a:schemeClr val="accent1"/>
                </a:solidFill>
                <a:latin typeface="+mn-lt"/>
                <a:ea typeface="+mn-ea"/>
                <a:cs typeface="+mn-cs"/>
              </a:rPr>
              <a:t>brain-</a:t>
            </a:r>
            <a:r>
              <a:rPr lang="en-US" sz="1600" b="1" i="0" u="none" strike="noStrike" kern="1200" baseline="0" dirty="0" err="1">
                <a:solidFill>
                  <a:schemeClr val="accent1"/>
                </a:solidFill>
                <a:latin typeface="+mn-lt"/>
                <a:ea typeface="+mn-ea"/>
                <a:cs typeface="+mn-cs"/>
              </a:rPr>
              <a:t>map.org</a:t>
            </a:r>
            <a:endParaRPr lang="en-US" sz="1600" dirty="0">
              <a:solidFill>
                <a:schemeClr val="accent1"/>
              </a:solidFill>
            </a:endParaRPr>
          </a:p>
        </p:txBody>
      </p:sp>
      <p:sp>
        <p:nvSpPr>
          <p:cNvPr id="7" name="Text Placeholder 7"/>
          <p:cNvSpPr>
            <a:spLocks noGrp="1"/>
          </p:cNvSpPr>
          <p:nvPr>
            <p:ph type="body" sz="quarter" idx="13" hasCustomPrompt="1"/>
          </p:nvPr>
        </p:nvSpPr>
        <p:spPr>
          <a:xfrm>
            <a:off x="2880815" y="6262634"/>
            <a:ext cx="3785992" cy="556922"/>
          </a:xfrm>
        </p:spPr>
        <p:txBody>
          <a:bodyPr>
            <a:normAutofit/>
          </a:bodyPr>
          <a:lstStyle>
            <a:lvl1pPr marL="0" indent="0">
              <a:spcBef>
                <a:spcPts val="0"/>
              </a:spcBef>
              <a:spcAft>
                <a:spcPts val="0"/>
              </a:spcAft>
              <a:buNone/>
              <a:defRPr sz="1500" b="0" baseline="0">
                <a:solidFill>
                  <a:schemeClr val="bg1"/>
                </a:solidFill>
              </a:defRPr>
            </a:lvl1pPr>
          </a:lstStyle>
          <a:p>
            <a:pPr lvl="0"/>
            <a:r>
              <a:rPr lang="en-US" dirty="0"/>
              <a:t>Click to edit text</a:t>
            </a:r>
          </a:p>
        </p:txBody>
      </p:sp>
    </p:spTree>
    <p:extLst>
      <p:ext uri="{BB962C8B-B14F-4D97-AF65-F5344CB8AC3E}">
        <p14:creationId xmlns:p14="http://schemas.microsoft.com/office/powerpoint/2010/main" val="416538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t="6256"/>
          <a:stretch/>
        </p:blipFill>
        <p:spPr>
          <a:xfrm>
            <a:off x="0" y="0"/>
            <a:ext cx="9144000" cy="535520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7312" y="5592845"/>
            <a:ext cx="2019609" cy="476993"/>
          </a:xfrm>
          <a:prstGeom prst="rect">
            <a:avLst/>
          </a:prstGeom>
        </p:spPr>
      </p:pic>
      <p:sp>
        <p:nvSpPr>
          <p:cNvPr id="10" name="Rectangle 9"/>
          <p:cNvSpPr/>
          <p:nvPr userDrawn="1"/>
        </p:nvSpPr>
        <p:spPr>
          <a:xfrm>
            <a:off x="7173281" y="6262634"/>
            <a:ext cx="1970719" cy="535531"/>
          </a:xfrm>
          <a:prstGeom prst="rect">
            <a:avLst/>
          </a:prstGeom>
        </p:spPr>
        <p:txBody>
          <a:bodyPr wrap="square">
            <a:spAutoFit/>
          </a:bodyPr>
          <a:lstStyle/>
          <a:p>
            <a:pPr>
              <a:lnSpc>
                <a:spcPct val="90000"/>
              </a:lnSpc>
            </a:pPr>
            <a:r>
              <a:rPr lang="en-US" sz="1600" b="1" i="0" u="none" strike="noStrike" kern="1200" baseline="0" dirty="0" err="1">
                <a:solidFill>
                  <a:schemeClr val="accent1"/>
                </a:solidFill>
                <a:latin typeface="+mn-lt"/>
                <a:ea typeface="+mn-ea"/>
                <a:cs typeface="+mn-cs"/>
              </a:rPr>
              <a:t>alleninstitute.org</a:t>
            </a:r>
            <a:endParaRPr lang="en-US" sz="1600" b="1" i="0" u="none" strike="noStrike" kern="1200" baseline="0" dirty="0">
              <a:solidFill>
                <a:schemeClr val="accent1"/>
              </a:solidFill>
              <a:latin typeface="+mn-lt"/>
              <a:ea typeface="+mn-ea"/>
              <a:cs typeface="+mn-cs"/>
            </a:endParaRPr>
          </a:p>
          <a:p>
            <a:pPr>
              <a:lnSpc>
                <a:spcPct val="90000"/>
              </a:lnSpc>
            </a:pPr>
            <a:r>
              <a:rPr lang="en-US" sz="1600" b="1" i="0" u="none" strike="noStrike" kern="1200" baseline="0" dirty="0">
                <a:solidFill>
                  <a:schemeClr val="accent1"/>
                </a:solidFill>
                <a:latin typeface="+mn-lt"/>
                <a:ea typeface="+mn-ea"/>
                <a:cs typeface="+mn-cs"/>
              </a:rPr>
              <a:t>brain-</a:t>
            </a:r>
            <a:r>
              <a:rPr lang="en-US" sz="1600" b="1" i="0" u="none" strike="noStrike" kern="1200" baseline="0" dirty="0" err="1">
                <a:solidFill>
                  <a:schemeClr val="accent1"/>
                </a:solidFill>
                <a:latin typeface="+mn-lt"/>
                <a:ea typeface="+mn-ea"/>
                <a:cs typeface="+mn-cs"/>
              </a:rPr>
              <a:t>map.org</a:t>
            </a:r>
            <a:endParaRPr lang="en-US" sz="1600" dirty="0">
              <a:solidFill>
                <a:schemeClr val="accent1"/>
              </a:solidFill>
            </a:endParaRPr>
          </a:p>
        </p:txBody>
      </p:sp>
    </p:spTree>
    <p:extLst>
      <p:ext uri="{BB962C8B-B14F-4D97-AF65-F5344CB8AC3E}">
        <p14:creationId xmlns:p14="http://schemas.microsoft.com/office/powerpoint/2010/main" val="234694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Overview">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758"/>
            <a:ext cx="9144000" cy="6857999"/>
          </a:xfrm>
          <a:prstGeom prst="rect">
            <a:avLst/>
          </a:prstGeom>
        </p:spPr>
      </p:pic>
      <p:sp>
        <p:nvSpPr>
          <p:cNvPr id="2" name="Title 1"/>
          <p:cNvSpPr>
            <a:spLocks noGrp="1"/>
          </p:cNvSpPr>
          <p:nvPr>
            <p:ph type="title" hasCustomPrompt="1"/>
          </p:nvPr>
        </p:nvSpPr>
        <p:spPr>
          <a:xfrm>
            <a:off x="484981" y="312820"/>
            <a:ext cx="8165433" cy="2230355"/>
          </a:xfrm>
        </p:spPr>
        <p:txBody>
          <a:bodyPr anchor="b" anchorCtr="0">
            <a:normAutofit/>
          </a:bodyPr>
          <a:lstStyle>
            <a:lvl1pPr>
              <a:lnSpc>
                <a:spcPct val="80000"/>
              </a:lnSpc>
              <a:defRPr sz="4800" b="1">
                <a:solidFill>
                  <a:schemeClr val="accent2"/>
                </a:solidFill>
              </a:defRPr>
            </a:lvl1pPr>
          </a:lstStyle>
          <a:p>
            <a:r>
              <a:rPr lang="en-US" dirty="0"/>
              <a:t>CLICK TO ADD TITLE</a:t>
            </a:r>
          </a:p>
        </p:txBody>
      </p:sp>
      <p:sp>
        <p:nvSpPr>
          <p:cNvPr id="4" name="Footer Placeholder 3"/>
          <p:cNvSpPr>
            <a:spLocks noGrp="1"/>
          </p:cNvSpPr>
          <p:nvPr>
            <p:ph type="ftr" sz="quarter" idx="11"/>
          </p:nvPr>
        </p:nvSpPr>
        <p:spPr/>
        <p:txBody>
          <a:bodyPr/>
          <a:lstStyle>
            <a:lvl1pPr>
              <a:defRPr b="1">
                <a:solidFill>
                  <a:schemeClr val="accent1"/>
                </a:solidFill>
              </a:defRPr>
            </a:lvl1pPr>
          </a:lstStyle>
          <a:p>
            <a:r>
              <a:rPr lang="en-US" dirty="0"/>
              <a:t>alleninstitute.org | brain-map.org</a:t>
            </a:r>
          </a:p>
        </p:txBody>
      </p:sp>
      <p:sp>
        <p:nvSpPr>
          <p:cNvPr id="5" name="Slide Number Placeholder 4"/>
          <p:cNvSpPr>
            <a:spLocks noGrp="1"/>
          </p:cNvSpPr>
          <p:nvPr>
            <p:ph type="sldNum" sz="quarter" idx="12"/>
          </p:nvPr>
        </p:nvSpPr>
        <p:spPr/>
        <p:txBody>
          <a:bodyPr/>
          <a:lstStyle>
            <a:lvl1pPr>
              <a:defRPr b="1">
                <a:solidFill>
                  <a:schemeClr val="accent1"/>
                </a:solidFill>
              </a:defRPr>
            </a:lvl1pPr>
          </a:lstStyle>
          <a:p>
            <a:fld id="{50FD97DE-01AB-4708-81E4-3268D90D61F9}" type="slidenum">
              <a:rPr lang="en-US" smtClean="0"/>
              <a:pPr/>
              <a:t>‹#›</a:t>
            </a:fld>
            <a:endParaRPr lang="en-US"/>
          </a:p>
        </p:txBody>
      </p:sp>
      <p:sp>
        <p:nvSpPr>
          <p:cNvPr id="7" name="Text Placeholder 6"/>
          <p:cNvSpPr>
            <a:spLocks noGrp="1"/>
          </p:cNvSpPr>
          <p:nvPr>
            <p:ph type="body" sz="quarter" idx="13"/>
          </p:nvPr>
        </p:nvSpPr>
        <p:spPr>
          <a:xfrm>
            <a:off x="472741" y="2630488"/>
            <a:ext cx="8189913" cy="3273424"/>
          </a:xfrm>
        </p:spPr>
        <p:txBody>
          <a:bodyPr>
            <a:normAutofit/>
          </a:bodyPr>
          <a:lstStyle>
            <a:lvl1pPr marL="0" indent="0" algn="ctr">
              <a:spcBef>
                <a:spcPts val="1200"/>
              </a:spcBef>
              <a:spcAft>
                <a:spcPts val="600"/>
              </a:spcAft>
              <a:buNone/>
              <a:defRPr sz="2000"/>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Edit Master text styles</a:t>
            </a:r>
          </a:p>
        </p:txBody>
      </p:sp>
      <p:sp>
        <p:nvSpPr>
          <p:cNvPr id="10" name="TextBox 9"/>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49919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5" y="-64548"/>
            <a:ext cx="9230064" cy="6922548"/>
          </a:xfrm>
          <a:prstGeom prst="rect">
            <a:avLst/>
          </a:prstGeom>
        </p:spPr>
      </p:pic>
      <p:sp>
        <p:nvSpPr>
          <p:cNvPr id="2" name="Title 1"/>
          <p:cNvSpPr>
            <a:spLocks noGrp="1"/>
          </p:cNvSpPr>
          <p:nvPr>
            <p:ph type="title"/>
          </p:nvPr>
        </p:nvSpPr>
        <p:spPr>
          <a:xfrm>
            <a:off x="679993" y="1181100"/>
            <a:ext cx="7772400" cy="1362075"/>
          </a:xfrm>
        </p:spPr>
        <p:txBody>
          <a:bodyPr anchor="b" anchorCtr="0"/>
          <a:lstStyle>
            <a:lvl1pPr algn="ctr">
              <a:lnSpc>
                <a:spcPct val="80000"/>
              </a:lnSpc>
              <a:defRPr sz="4800" b="1" cap="all">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79993" y="2630488"/>
            <a:ext cx="7772400" cy="2551112"/>
          </a:xfrm>
        </p:spPr>
        <p:txBody>
          <a:bodyPr anchor="t" anchorCtr="0"/>
          <a:lstStyle>
            <a:lvl1pPr marL="0" indent="0" algn="ctr">
              <a:spcBef>
                <a:spcPts val="1200"/>
              </a:spcBef>
              <a:spcAft>
                <a:spcPts val="600"/>
              </a:spcAft>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11"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2"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
        <p:nvSpPr>
          <p:cNvPr id="14" name="TextBox 13"/>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spTree>
    <p:extLst>
      <p:ext uri="{BB962C8B-B14F-4D97-AF65-F5344CB8AC3E}">
        <p14:creationId xmlns:p14="http://schemas.microsoft.com/office/powerpoint/2010/main" val="81484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349240"/>
            <a:ext cx="9144000" cy="1508760"/>
          </a:xfrm>
          <a:prstGeom prst="rect">
            <a:avLst/>
          </a:prstGeom>
        </p:spPr>
      </p:pic>
      <p:sp>
        <p:nvSpPr>
          <p:cNvPr id="2" name="Title 1"/>
          <p:cNvSpPr>
            <a:spLocks noGrp="1"/>
          </p:cNvSpPr>
          <p:nvPr>
            <p:ph type="title"/>
          </p:nvPr>
        </p:nvSpPr>
        <p:spPr>
          <a:xfrm>
            <a:off x="1812758" y="5614736"/>
            <a:ext cx="5526505" cy="802105"/>
          </a:xfrm>
        </p:spPr>
        <p:txBody>
          <a:bodyPr anchor="ctr" anchorCtr="0"/>
          <a:lstStyle>
            <a:lvl1pPr algn="ctr">
              <a:lnSpc>
                <a:spcPct val="90000"/>
              </a:lnSpc>
              <a:defRPr sz="1800" b="1">
                <a:solidFill>
                  <a:schemeClr val="bg1"/>
                </a:solidFill>
              </a:defRPr>
            </a:lvl1pPr>
          </a:lstStyle>
          <a:p>
            <a:r>
              <a:rPr lang="en-US"/>
              <a:t>Click to edit Master title style</a:t>
            </a:r>
            <a:endParaRPr lang="en-US" dirty="0"/>
          </a:p>
        </p:txBody>
      </p:sp>
      <p:sp>
        <p:nvSpPr>
          <p:cNvPr id="10"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1"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13" name="TextBox 1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3383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13" name="Text Placeholder 12"/>
          <p:cNvSpPr>
            <a:spLocks noGrp="1"/>
          </p:cNvSpPr>
          <p:nvPr>
            <p:ph type="body" sz="quarter" idx="13"/>
          </p:nvPr>
        </p:nvSpPr>
        <p:spPr>
          <a:xfrm>
            <a:off x="685800" y="1104900"/>
            <a:ext cx="7772400" cy="4940898"/>
          </a:xfrm>
        </p:spPr>
        <p:txBody>
          <a:bodyPr/>
          <a:lstStyle>
            <a:lvl1pPr marL="0" indent="0">
              <a:buNone/>
              <a:defRPr sz="2000" b="1"/>
            </a:lvl1pPr>
            <a:lvl2pPr marL="457200" indent="-223838">
              <a:buFont typeface="Arial" panose="020B0604020202020204" pitchFamily="34" charset="0"/>
              <a:buChar char="•"/>
              <a:defRPr sz="1600"/>
            </a:lvl2pPr>
            <a:lvl3pPr marL="690563" indent="-177800">
              <a:buFont typeface="Arial" panose="020B0604020202020204" pitchFamily="34" charset="0"/>
              <a:buChar char="−"/>
              <a:defRPr sz="1400"/>
            </a:lvl3pPr>
          </a:lstStyle>
          <a:p>
            <a:pPr lvl="0"/>
            <a:r>
              <a:rPr lang="en-US"/>
              <a:t>Edit Master text styles</a:t>
            </a:r>
          </a:p>
          <a:p>
            <a:pPr lvl="1"/>
            <a:r>
              <a:rPr lang="en-US"/>
              <a:t>Second level</a:t>
            </a:r>
          </a:p>
          <a:p>
            <a:pPr lvl="2"/>
            <a:r>
              <a:rPr lang="en-US"/>
              <a:t>Third level</a:t>
            </a:r>
          </a:p>
        </p:txBody>
      </p:sp>
      <p:sp>
        <p:nvSpPr>
          <p:cNvPr id="10"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1"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2" name="TextBox 11"/>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90570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457200"/>
            <a:ext cx="7772400" cy="1763239"/>
          </a:xfrm>
        </p:spPr>
        <p:txBody>
          <a:bodyPr anchor="b" anchorCtr="0">
            <a:normAutofit/>
          </a:bodyPr>
          <a:lstStyle>
            <a:lvl1pPr>
              <a:lnSpc>
                <a:spcPct val="80000"/>
              </a:lnSpc>
              <a:defRPr sz="4800" b="1">
                <a:solidFill>
                  <a:schemeClr val="accent2"/>
                </a:solidFill>
              </a:defRPr>
            </a:lvl1pPr>
          </a:lstStyle>
          <a:p>
            <a:r>
              <a:rPr lang="en-US" dirty="0"/>
              <a:t>CLICK TO ADD TITLE</a:t>
            </a:r>
          </a:p>
        </p:txBody>
      </p:sp>
      <p:sp>
        <p:nvSpPr>
          <p:cNvPr id="7" name="Text Placeholder 6"/>
          <p:cNvSpPr>
            <a:spLocks noGrp="1"/>
          </p:cNvSpPr>
          <p:nvPr>
            <p:ph type="body" sz="quarter" idx="13"/>
          </p:nvPr>
        </p:nvSpPr>
        <p:spPr>
          <a:xfrm>
            <a:off x="685800" y="2630488"/>
            <a:ext cx="7772400" cy="3273424"/>
          </a:xfrm>
        </p:spPr>
        <p:txBody>
          <a:bodyPr>
            <a:normAutofit/>
          </a:bodyPr>
          <a:lstStyle>
            <a:lvl1pPr marL="0" indent="0" algn="ctr">
              <a:spcBef>
                <a:spcPts val="1200"/>
              </a:spcBef>
              <a:spcAft>
                <a:spcPts val="600"/>
              </a:spcAft>
              <a:buNone/>
              <a:defRPr sz="2000">
                <a:solidFill>
                  <a:schemeClr val="accent1"/>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Edit Master text styles</a:t>
            </a:r>
          </a:p>
        </p:txBody>
      </p:sp>
      <p:sp>
        <p:nvSpPr>
          <p:cNvPr id="9"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2"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3" name="TextBox 1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360196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0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695581" y="1122363"/>
            <a:ext cx="3681413" cy="2166937"/>
          </a:xfrm>
          <a:solidFill>
            <a:schemeClr val="bg1">
              <a:lumMod val="85000"/>
            </a:schemeClr>
          </a:solidFill>
        </p:spPr>
        <p:txBody>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4"/>
          </p:nvPr>
        </p:nvSpPr>
        <p:spPr>
          <a:xfrm>
            <a:off x="4769707" y="1122363"/>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0" name="Picture Placeholder 6"/>
          <p:cNvSpPr>
            <a:spLocks noGrp="1"/>
          </p:cNvSpPr>
          <p:nvPr>
            <p:ph type="pic" sz="quarter" idx="15"/>
          </p:nvPr>
        </p:nvSpPr>
        <p:spPr>
          <a:xfrm>
            <a:off x="695581" y="3785352"/>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1" name="Picture Placeholder 6"/>
          <p:cNvSpPr>
            <a:spLocks noGrp="1"/>
          </p:cNvSpPr>
          <p:nvPr>
            <p:ph type="pic" sz="quarter" idx="16"/>
          </p:nvPr>
        </p:nvSpPr>
        <p:spPr>
          <a:xfrm>
            <a:off x="4769707" y="3785352"/>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p:nvPr>
        </p:nvSpPr>
        <p:spPr>
          <a:xfrm>
            <a:off x="695581" y="3337176"/>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69707" y="3337176"/>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5" name="Text Placeholder 11"/>
          <p:cNvSpPr>
            <a:spLocks noGrp="1"/>
          </p:cNvSpPr>
          <p:nvPr>
            <p:ph type="body" sz="quarter" idx="19"/>
          </p:nvPr>
        </p:nvSpPr>
        <p:spPr>
          <a:xfrm>
            <a:off x="695581" y="5997993"/>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6" name="Text Placeholder 11"/>
          <p:cNvSpPr>
            <a:spLocks noGrp="1"/>
          </p:cNvSpPr>
          <p:nvPr>
            <p:ph type="body" sz="quarter" idx="20"/>
          </p:nvPr>
        </p:nvSpPr>
        <p:spPr>
          <a:xfrm>
            <a:off x="4769707" y="5997993"/>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7"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8"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9" name="TextBox 18"/>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377996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Photos BLAC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695581" y="1122363"/>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9" name="Picture Placeholder 6"/>
          <p:cNvSpPr>
            <a:spLocks noGrp="1"/>
          </p:cNvSpPr>
          <p:nvPr>
            <p:ph type="pic" sz="quarter" idx="14"/>
          </p:nvPr>
        </p:nvSpPr>
        <p:spPr>
          <a:xfrm>
            <a:off x="4758949" y="1122363"/>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0" name="Picture Placeholder 6"/>
          <p:cNvSpPr>
            <a:spLocks noGrp="1"/>
          </p:cNvSpPr>
          <p:nvPr>
            <p:ph type="pic" sz="quarter" idx="15"/>
          </p:nvPr>
        </p:nvSpPr>
        <p:spPr>
          <a:xfrm>
            <a:off x="695581" y="3785352"/>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1" name="Picture Placeholder 6"/>
          <p:cNvSpPr>
            <a:spLocks noGrp="1"/>
          </p:cNvSpPr>
          <p:nvPr>
            <p:ph type="pic" sz="quarter" idx="16"/>
          </p:nvPr>
        </p:nvSpPr>
        <p:spPr>
          <a:xfrm>
            <a:off x="4758949" y="3785352"/>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p:nvPr>
        </p:nvSpPr>
        <p:spPr>
          <a:xfrm>
            <a:off x="695581" y="3337176"/>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58949" y="3337176"/>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5" name="Text Placeholder 11"/>
          <p:cNvSpPr>
            <a:spLocks noGrp="1"/>
          </p:cNvSpPr>
          <p:nvPr>
            <p:ph type="body" sz="quarter" idx="19"/>
          </p:nvPr>
        </p:nvSpPr>
        <p:spPr>
          <a:xfrm>
            <a:off x="695581" y="5997993"/>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6" name="Text Placeholder 11"/>
          <p:cNvSpPr>
            <a:spLocks noGrp="1"/>
          </p:cNvSpPr>
          <p:nvPr>
            <p:ph type="body" sz="quarter" idx="20"/>
          </p:nvPr>
        </p:nvSpPr>
        <p:spPr>
          <a:xfrm>
            <a:off x="4758949" y="5997993"/>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9"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20"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22" name="TextBox 21"/>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116261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bo Slide A-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685800" y="2366964"/>
            <a:ext cx="3657600" cy="3200400"/>
          </a:xfrm>
          <a:solidFill>
            <a:schemeClr val="bg1">
              <a:lumMod val="85000"/>
            </a:schemeClr>
          </a:solidFill>
        </p:spPr>
        <p:txBody>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4"/>
          </p:nvPr>
        </p:nvSpPr>
        <p:spPr>
          <a:xfrm>
            <a:off x="4800600" y="2366964"/>
            <a:ext cx="3657600" cy="3200400"/>
          </a:xfrm>
          <a:solidFill>
            <a:schemeClr val="bg1">
              <a:lumMod val="85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hasCustomPrompt="1"/>
          </p:nvPr>
        </p:nvSpPr>
        <p:spPr>
          <a:xfrm>
            <a:off x="703518" y="5679720"/>
            <a:ext cx="3657600" cy="640080"/>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14" name="Text Placeholder 11"/>
          <p:cNvSpPr>
            <a:spLocks noGrp="1"/>
          </p:cNvSpPr>
          <p:nvPr>
            <p:ph type="body" sz="quarter" idx="18" hasCustomPrompt="1"/>
          </p:nvPr>
        </p:nvSpPr>
        <p:spPr>
          <a:xfrm>
            <a:off x="4788486" y="5679720"/>
            <a:ext cx="3657600" cy="640080"/>
          </a:xfrm>
        </p:spPr>
        <p:txBody>
          <a:bodyPr lIns="0" rIns="0">
            <a:normAutofit/>
          </a:bodyPr>
          <a:lstStyle>
            <a:lvl1pPr marL="0" indent="0">
              <a:spcBef>
                <a:spcPts val="0"/>
              </a:spcBef>
              <a:spcAft>
                <a:spcPts val="0"/>
              </a:spcAft>
              <a:buNone/>
              <a:defRPr sz="1000" b="1" baseline="0">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8" name="Text Placeholder 7"/>
          <p:cNvSpPr>
            <a:spLocks noGrp="1"/>
          </p:cNvSpPr>
          <p:nvPr>
            <p:ph type="body" sz="quarter" idx="19"/>
          </p:nvPr>
        </p:nvSpPr>
        <p:spPr>
          <a:xfrm>
            <a:off x="685800" y="1053206"/>
            <a:ext cx="7772400" cy="1160569"/>
          </a:xfrm>
        </p:spPr>
        <p:txBody>
          <a:bodyPr/>
          <a:lstStyle>
            <a:lvl1pPr marL="0" indent="0">
              <a:buNone/>
              <a:defRPr/>
            </a:lvl1pPr>
          </a:lstStyle>
          <a:p>
            <a:pPr lvl="0"/>
            <a:r>
              <a:rPr lang="en-US"/>
              <a:t>Edit Master text styles</a:t>
            </a:r>
          </a:p>
        </p:txBody>
      </p:sp>
      <p:sp>
        <p:nvSpPr>
          <p:cNvPr id="18"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9"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20" name="TextBox 19"/>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72398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56173"/>
            <a:ext cx="7772400" cy="62865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85800" y="1125955"/>
            <a:ext cx="7772400" cy="50403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7201" y="6472989"/>
            <a:ext cx="7916778" cy="184318"/>
          </a:xfrm>
          <a:prstGeom prst="rect">
            <a:avLst/>
          </a:prstGeom>
        </p:spPr>
        <p:txBody>
          <a:bodyPr vert="horz" lIns="0" tIns="0" rIns="0" bIns="0" rtlCol="0" anchor="b" anchorCtr="0"/>
          <a:lstStyle>
            <a:lvl1pPr algn="l">
              <a:defRPr sz="800">
                <a:solidFill>
                  <a:schemeClr val="tx1">
                    <a:lumMod val="65000"/>
                    <a:lumOff val="35000"/>
                  </a:schemeClr>
                </a:solidFill>
              </a:defRPr>
            </a:lvl1pPr>
          </a:lstStyle>
          <a:p>
            <a:r>
              <a:rPr lang="en-US"/>
              <a:t>alleninstitute.org | brain-map.org</a:t>
            </a:r>
            <a:endParaRPr lang="en-US" dirty="0"/>
          </a:p>
        </p:txBody>
      </p:sp>
      <p:sp>
        <p:nvSpPr>
          <p:cNvPr id="6" name="Slide Number Placeholder 5"/>
          <p:cNvSpPr>
            <a:spLocks noGrp="1"/>
          </p:cNvSpPr>
          <p:nvPr>
            <p:ph type="sldNum" sz="quarter" idx="4"/>
          </p:nvPr>
        </p:nvSpPr>
        <p:spPr>
          <a:xfrm>
            <a:off x="40106" y="6472989"/>
            <a:ext cx="296778" cy="184318"/>
          </a:xfrm>
          <a:prstGeom prst="rect">
            <a:avLst/>
          </a:prstGeom>
        </p:spPr>
        <p:txBody>
          <a:bodyPr vert="horz" lIns="0" tIns="0" rIns="0" bIns="0" rtlCol="0" anchor="b" anchorCtr="0"/>
          <a:lstStyle>
            <a:lvl1pPr algn="r">
              <a:defRPr sz="800">
                <a:solidFill>
                  <a:schemeClr val="tx1">
                    <a:lumMod val="65000"/>
                    <a:lumOff val="35000"/>
                  </a:schemeClr>
                </a:solidFill>
              </a:defRPr>
            </a:lvl1pPr>
          </a:lstStyle>
          <a:p>
            <a:fld id="{50FD97DE-01AB-4708-81E4-3268D90D61F9}" type="slidenum">
              <a:rPr lang="en-US" smtClean="0"/>
              <a:pPr/>
              <a:t>‹#›</a:t>
            </a:fld>
            <a:endParaRPr lang="en-US" dirty="0"/>
          </a:p>
        </p:txBody>
      </p:sp>
    </p:spTree>
    <p:extLst>
      <p:ext uri="{BB962C8B-B14F-4D97-AF65-F5344CB8AC3E}">
        <p14:creationId xmlns:p14="http://schemas.microsoft.com/office/powerpoint/2010/main" val="4081651009"/>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5" r:id="rId3"/>
    <p:sldLayoutId id="2147483676" r:id="rId4"/>
    <p:sldLayoutId id="2147483650" r:id="rId5"/>
    <p:sldLayoutId id="2147483660" r:id="rId6"/>
    <p:sldLayoutId id="2147483678" r:id="rId7"/>
    <p:sldLayoutId id="2147483679" r:id="rId8"/>
    <p:sldLayoutId id="2147483664" r:id="rId9"/>
    <p:sldLayoutId id="2147483671" r:id="rId10"/>
    <p:sldLayoutId id="2147483666" r:id="rId11"/>
    <p:sldLayoutId id="2147483672" r:id="rId12"/>
    <p:sldLayoutId id="2147483680" r:id="rId13"/>
    <p:sldLayoutId id="214748368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spcBef>
          <a:spcPct val="0"/>
        </a:spcBef>
        <a:buNone/>
        <a:defRPr sz="2600" b="1" kern="1200">
          <a:solidFill>
            <a:schemeClr val="tx2"/>
          </a:solidFill>
          <a:latin typeface="+mj-lt"/>
          <a:ea typeface="+mj-ea"/>
          <a:cs typeface="+mj-cs"/>
        </a:defRPr>
      </a:lvl1pPr>
    </p:titleStyle>
    <p:bodyStyle>
      <a:lvl1pPr marL="233363" indent="-233363" algn="l" defTabSz="914400" rtl="0" eaLnBrk="1" latinLnBrk="0" hangingPunct="1">
        <a:spcBef>
          <a:spcPts val="600"/>
        </a:spcBef>
        <a:spcAft>
          <a:spcPts val="300"/>
        </a:spcAft>
        <a:buFont typeface="Arial" panose="020B0604020202020204" pitchFamily="34" charset="0"/>
        <a:buChar char="•"/>
        <a:defRPr sz="1600" kern="1200">
          <a:solidFill>
            <a:schemeClr val="accent1"/>
          </a:solidFill>
          <a:latin typeface="+mn-lt"/>
          <a:ea typeface="+mn-ea"/>
          <a:cs typeface="+mn-cs"/>
        </a:defRPr>
      </a:lvl1pPr>
      <a:lvl2pPr marL="457200" indent="-223838" algn="l" defTabSz="914400" rtl="0" eaLnBrk="1" latinLnBrk="0" hangingPunct="1">
        <a:spcBef>
          <a:spcPts val="600"/>
        </a:spcBef>
        <a:spcAft>
          <a:spcPts val="300"/>
        </a:spcAft>
        <a:buFont typeface="Arial" panose="020B0604020202020204" pitchFamily="34" charset="0"/>
        <a:buChar char="–"/>
        <a:defRPr sz="1400" kern="1200">
          <a:solidFill>
            <a:schemeClr val="accent1"/>
          </a:solidFill>
          <a:latin typeface="+mn-lt"/>
          <a:ea typeface="+mn-ea"/>
          <a:cs typeface="+mn-cs"/>
        </a:defRPr>
      </a:lvl2pPr>
      <a:lvl3pPr marL="690563" indent="-177800" algn="l" defTabSz="914400" rtl="0" eaLnBrk="1" latinLnBrk="0" hangingPunct="1">
        <a:spcBef>
          <a:spcPts val="600"/>
        </a:spcBef>
        <a:spcAft>
          <a:spcPts val="300"/>
        </a:spcAft>
        <a:buFont typeface="Arial" panose="020B0604020202020204" pitchFamily="34" charset="0"/>
        <a:buChar char="•"/>
        <a:defRPr sz="1200" kern="1200">
          <a:solidFill>
            <a:schemeClr val="accent1"/>
          </a:solidFill>
          <a:latin typeface="+mn-lt"/>
          <a:ea typeface="+mn-ea"/>
          <a:cs typeface="+mn-cs"/>
        </a:defRPr>
      </a:lvl3pPr>
      <a:lvl4pPr marL="914400" indent="-223838"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4pPr>
      <a:lvl5pPr marL="1147763" indent="-233363"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userDrawn="1">
          <p15:clr>
            <a:srgbClr val="F26B43"/>
          </p15:clr>
        </p15:guide>
        <p15:guide id="2" pos="5328" userDrawn="1">
          <p15:clr>
            <a:srgbClr val="F26B43"/>
          </p15:clr>
        </p15:guide>
        <p15:guide id="3" orient="horz" pos="288" userDrawn="1">
          <p15:clr>
            <a:srgbClr val="F26B43"/>
          </p15:clr>
        </p15:guide>
        <p15:guide id="4"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docs.python.org/3/"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ciencestockphotos.com/free/chemistry/slides/universal_indicator_solution_chemistry.html" TargetMode="External"/><Relationship Id="rId5" Type="http://schemas.openxmlformats.org/officeDocument/2006/relationships/image" Target="../media/image13.jpg"/><Relationship Id="rId4" Type="http://schemas.openxmlformats.org/officeDocument/2006/relationships/hyperlink" Target="https://tophat.com/marketplace/social-science/psychology/textbooks/oer-emotions-and-motivation-noba-project/1901/68554/"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egelfan2/RADS_coding_classe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hyperlink" Target="https://www.flickr.com/photos/toolstop/4420180838" TargetMode="External"/><Relationship Id="rId2" Type="http://schemas.openxmlformats.org/officeDocument/2006/relationships/image" Target="../media/image21.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Programming</a:t>
            </a:r>
          </a:p>
        </p:txBody>
      </p:sp>
      <p:sp>
        <p:nvSpPr>
          <p:cNvPr id="3" name="Subtitle 2"/>
          <p:cNvSpPr>
            <a:spLocks noGrp="1"/>
          </p:cNvSpPr>
          <p:nvPr>
            <p:ph type="subTitle" idx="1"/>
          </p:nvPr>
        </p:nvSpPr>
        <p:spPr>
          <a:xfrm>
            <a:off x="685800" y="2763785"/>
            <a:ext cx="7772400" cy="838199"/>
          </a:xfrm>
        </p:spPr>
        <p:txBody>
          <a:bodyPr/>
          <a:lstStyle/>
          <a:p>
            <a:r>
              <a:rPr lang="en-US" dirty="0"/>
              <a:t>Class 2: Let’s get moving!</a:t>
            </a:r>
          </a:p>
          <a:p>
            <a:endParaRPr lang="en-US" dirty="0"/>
          </a:p>
          <a:p>
            <a:endParaRPr lang="en-US" dirty="0"/>
          </a:p>
        </p:txBody>
      </p:sp>
      <p:sp>
        <p:nvSpPr>
          <p:cNvPr id="4" name="Text Placeholder 3"/>
          <p:cNvSpPr>
            <a:spLocks noGrp="1"/>
          </p:cNvSpPr>
          <p:nvPr>
            <p:ph type="body" sz="quarter" idx="13"/>
          </p:nvPr>
        </p:nvSpPr>
        <p:spPr/>
        <p:txBody>
          <a:bodyPr/>
          <a:lstStyle/>
          <a:p>
            <a:r>
              <a:rPr lang="en-US" dirty="0"/>
              <a:t>Emily Gelfand</a:t>
            </a:r>
          </a:p>
          <a:p>
            <a:r>
              <a:rPr lang="en-US" dirty="0"/>
              <a:t>Emily Joyce</a:t>
            </a:r>
          </a:p>
        </p:txBody>
      </p:sp>
      <p:sp>
        <p:nvSpPr>
          <p:cNvPr id="5" name="Text Placeholder 4"/>
          <p:cNvSpPr>
            <a:spLocks noGrp="1"/>
          </p:cNvSpPr>
          <p:nvPr>
            <p:ph type="body" sz="quarter" idx="14"/>
          </p:nvPr>
        </p:nvSpPr>
        <p:spPr/>
        <p:txBody>
          <a:bodyPr/>
          <a:lstStyle/>
          <a:p>
            <a:r>
              <a:rPr lang="en-US" dirty="0"/>
              <a:t>November 2021</a:t>
            </a:r>
          </a:p>
        </p:txBody>
      </p:sp>
    </p:spTree>
    <p:extLst>
      <p:ext uri="{BB962C8B-B14F-4D97-AF65-F5344CB8AC3E}">
        <p14:creationId xmlns:p14="http://schemas.microsoft.com/office/powerpoint/2010/main" val="321705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11" name="Text Placeholder 10"/>
          <p:cNvSpPr>
            <a:spLocks noGrp="1"/>
          </p:cNvSpPr>
          <p:nvPr>
            <p:ph type="body" sz="quarter" idx="13"/>
          </p:nvPr>
        </p:nvSpPr>
        <p:spPr/>
        <p:txBody>
          <a:bodyPr>
            <a:normAutofit/>
          </a:bodyPr>
          <a:lstStyle/>
          <a:p>
            <a:r>
              <a:rPr lang="en-US" b="0" dirty="0"/>
              <a:t>Regardless of which data type you’re using, at some point, you’ll want your code to actually do something (don’t we all). In order to run anything, what you’ll have to do is store information in what’s called a variable, or a way of telling your computer what data to store.</a:t>
            </a:r>
          </a:p>
          <a:p>
            <a:r>
              <a:rPr lang="en-US" b="0" dirty="0"/>
              <a:t>Variables can be named whatever you want, but beware of falling into a few classic traps:</a:t>
            </a:r>
          </a:p>
          <a:p>
            <a:pPr marL="457200" indent="-457200">
              <a:buFont typeface="+mj-lt"/>
              <a:buAutoNum type="arabicPeriod"/>
            </a:pPr>
            <a:r>
              <a:rPr lang="en-US" b="0" dirty="0"/>
              <a:t>Python (and most other languages) have something called “Keywords”, or words that can’t be used as variable names, function names, or other identifiers, as they’re used to define the structure of the language itself (more on that later)</a:t>
            </a:r>
          </a:p>
          <a:p>
            <a:pPr marL="457200" indent="-457200">
              <a:buFont typeface="+mj-lt"/>
              <a:buAutoNum type="arabicPeriod"/>
            </a:pPr>
            <a:r>
              <a:rPr lang="en-US" b="0" dirty="0"/>
              <a:t>If you name a variable a single letter when writing code someone else might ever have to look at, you’re going straight to heck.</a:t>
            </a:r>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10</a:t>
            </a:fld>
            <a:endParaRPr lang="en-US"/>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7023" y="5502275"/>
            <a:ext cx="2409954" cy="1355725"/>
          </a:xfrm>
          <a:prstGeom prst="rect">
            <a:avLst/>
          </a:prstGeom>
        </p:spPr>
      </p:pic>
    </p:spTree>
    <p:extLst>
      <p:ext uri="{BB962C8B-B14F-4D97-AF65-F5344CB8AC3E}">
        <p14:creationId xmlns:p14="http://schemas.microsoft.com/office/powerpoint/2010/main" val="62937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How can I hold all this information?</a:t>
            </a:r>
          </a:p>
        </p:txBody>
      </p:sp>
      <p:sp>
        <p:nvSpPr>
          <p:cNvPr id="11" name="Text Placeholder 10"/>
          <p:cNvSpPr>
            <a:spLocks noGrp="1"/>
          </p:cNvSpPr>
          <p:nvPr>
            <p:ph type="body" sz="quarter" idx="13"/>
          </p:nvPr>
        </p:nvSpPr>
        <p:spPr/>
        <p:txBody>
          <a:bodyPr>
            <a:normAutofit lnSpcReduction="10000"/>
          </a:bodyPr>
          <a:lstStyle/>
          <a:p>
            <a:r>
              <a:rPr lang="en-US" b="0" dirty="0"/>
              <a:t>The previous data types we talked about, stored as variables. Python is a flexible language, which means that it doesn’t make you tell it what data type each variable will be – you just store the variable*</a:t>
            </a:r>
            <a:endParaRPr lang="en-US" dirty="0"/>
          </a:p>
          <a:p>
            <a:endParaRPr lang="en-US" dirty="0"/>
          </a:p>
          <a:p>
            <a:endParaRPr lang="en-US" dirty="0"/>
          </a:p>
          <a:p>
            <a:endParaRPr lang="en-US" dirty="0"/>
          </a:p>
          <a:p>
            <a:endParaRPr lang="en-US" dirty="0"/>
          </a:p>
          <a:p>
            <a:endParaRPr lang="en-US" dirty="0"/>
          </a:p>
          <a:p>
            <a:endParaRPr lang="en-US" dirty="0"/>
          </a:p>
          <a:p>
            <a:endParaRPr lang="en-US" sz="1600" b="0" dirty="0"/>
          </a:p>
          <a:p>
            <a:r>
              <a:rPr lang="en-US" sz="1600" b="0" dirty="0"/>
              <a:t>*When writing more complex code in python, such as a larger program or a program that might be used or read by multiple people, it’s considered best practices to declare what “type” you intend a variable to be. This makes the code easier to read and easier to debug. However, when writing one-off scripts, it’s not as critical to do.</a:t>
            </a:r>
          </a:p>
        </p:txBody>
      </p:sp>
      <p:sp>
        <p:nvSpPr>
          <p:cNvPr id="8" name="Footer Placeholder 7"/>
          <p:cNvSpPr>
            <a:spLocks noGrp="1"/>
          </p:cNvSpPr>
          <p:nvPr>
            <p:ph type="ftr" sz="quarter" idx="11"/>
          </p:nvPr>
        </p:nvSpPr>
        <p:spPr/>
        <p:txBody>
          <a:bodyPr/>
          <a:lstStyle/>
          <a:p>
            <a:r>
              <a:rPr lang="en-US"/>
              <a:t>alleninstitute.org | brain-map.org</a:t>
            </a:r>
            <a:endParaRPr lang="en-US" dirty="0"/>
          </a:p>
        </p:txBody>
      </p:sp>
      <p:sp>
        <p:nvSpPr>
          <p:cNvPr id="9" name="Slide Number Placeholder 8"/>
          <p:cNvSpPr>
            <a:spLocks noGrp="1"/>
          </p:cNvSpPr>
          <p:nvPr>
            <p:ph type="sldNum" sz="quarter" idx="12"/>
          </p:nvPr>
        </p:nvSpPr>
        <p:spPr/>
        <p:txBody>
          <a:bodyPr/>
          <a:lstStyle/>
          <a:p>
            <a:fld id="{50FD97DE-01AB-4708-81E4-3268D90D61F9}" type="slidenum">
              <a:rPr lang="en-US" smtClean="0"/>
              <a:pPr/>
              <a:t>11</a:t>
            </a:fld>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313" y="2339060"/>
            <a:ext cx="6609511" cy="2333983"/>
          </a:xfrm>
          <a:prstGeom prst="rect">
            <a:avLst/>
          </a:prstGeom>
        </p:spPr>
      </p:pic>
      <p:pic>
        <p:nvPicPr>
          <p:cNvPr id="14" name="Picture Placeholder 11"/>
          <p:cNvPicPr>
            <a:picLocks noChangeAspect="1"/>
          </p:cNvPicPr>
          <p:nvPr/>
        </p:nvPicPr>
        <p:blipFill>
          <a:blip r:embed="rId4"/>
          <a:srcRect t="7531" b="7531"/>
          <a:stretch>
            <a:fillRect/>
          </a:stretch>
        </p:blipFill>
        <p:spPr>
          <a:xfrm>
            <a:off x="5446643" y="2995029"/>
            <a:ext cx="2161841" cy="1891610"/>
          </a:xfrm>
          <a:prstGeom prst="rect">
            <a:avLst/>
          </a:prstGeom>
        </p:spPr>
      </p:pic>
    </p:spTree>
    <p:extLst>
      <p:ext uri="{BB962C8B-B14F-4D97-AF65-F5344CB8AC3E}">
        <p14:creationId xmlns:p14="http://schemas.microsoft.com/office/powerpoint/2010/main" val="51535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Keywords and Operators</a:t>
            </a:r>
          </a:p>
        </p:txBody>
      </p:sp>
      <p:sp>
        <p:nvSpPr>
          <p:cNvPr id="3" name="Text Placeholder 2"/>
          <p:cNvSpPr>
            <a:spLocks noGrp="1"/>
          </p:cNvSpPr>
          <p:nvPr>
            <p:ph type="body" sz="quarter" idx="13"/>
          </p:nvPr>
        </p:nvSpPr>
        <p:spPr>
          <a:xfrm>
            <a:off x="685800" y="1009564"/>
            <a:ext cx="7772400" cy="4940898"/>
          </a:xfrm>
        </p:spPr>
        <p:txBody>
          <a:bodyPr/>
          <a:lstStyle/>
          <a:p>
            <a:pPr marL="342900" indent="-342900">
              <a:buFont typeface="Arial" panose="020B0604020202020204" pitchFamily="34" charset="0"/>
              <a:buChar char="•"/>
            </a:pPr>
            <a:r>
              <a:rPr lang="en-US" b="0" dirty="0"/>
              <a:t>Sometimes, you want to leave a note to yourself (or others) in your code. This is called a comment. Do it more often than you think is necessary! You will definitely *not* remember what you were thinking by tomorrow!</a:t>
            </a:r>
          </a:p>
          <a:p>
            <a:pPr marL="342900" indent="-342900">
              <a:buFont typeface="Arial" panose="020B0604020202020204" pitchFamily="34" charset="0"/>
              <a:buChar char="•"/>
            </a:pPr>
            <a:r>
              <a:rPr lang="en-US" b="0" dirty="0"/>
              <a:t>The comment “operator”, or special character that implies mathematical or logical operations, is # - Anything following the # will be ignored by your code (operators work like the “keywords” we mentioned earlier).</a:t>
            </a:r>
          </a:p>
          <a:p>
            <a:pPr marL="342900" indent="-342900">
              <a:buFont typeface="Arial" panose="020B0604020202020204" pitchFamily="34" charset="0"/>
              <a:buChar char="•"/>
            </a:pPr>
            <a:r>
              <a:rPr lang="en-US" b="0" dirty="0"/>
              <a:t>For reference, Here’s a short list of keywords (left) and operators (right) so you know what to avoid:</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endParaRPr lang="en-US" b="0" dirty="0"/>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12</a:t>
            </a:fld>
            <a:endParaRPr lang="en-US"/>
          </a:p>
        </p:txBody>
      </p:sp>
      <p:pic>
        <p:nvPicPr>
          <p:cNvPr id="6" name="Picture 5" descr="&lt;strong&gt;Python&lt;/strong&gt; programming tutorial | What is &lt;strong&gt;Python&lt;/strong&gt;,Statement,Interpret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87" y="4369909"/>
            <a:ext cx="3881754" cy="2072559"/>
          </a:xfrm>
          <a:prstGeom prst="rect">
            <a:avLst/>
          </a:prstGeom>
        </p:spPr>
      </p:pic>
      <p:pic>
        <p:nvPicPr>
          <p:cNvPr id="7" name="Picture 6" descr="&lt;strong&gt;Python&lt;/strong&gt; numbers - The &lt;strong&gt;Python&lt;/strong&gt; Guru"/>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060" y="4339389"/>
            <a:ext cx="3962400" cy="2133600"/>
          </a:xfrm>
          <a:prstGeom prst="rect">
            <a:avLst/>
          </a:prstGeom>
        </p:spPr>
      </p:pic>
    </p:spTree>
    <p:extLst>
      <p:ext uri="{BB962C8B-B14F-4D97-AF65-F5344CB8AC3E}">
        <p14:creationId xmlns:p14="http://schemas.microsoft.com/office/powerpoint/2010/main" val="33878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Matter!</a:t>
            </a:r>
          </a:p>
        </p:txBody>
      </p:sp>
      <p:sp>
        <p:nvSpPr>
          <p:cNvPr id="3" name="Text Placeholder 2"/>
          <p:cNvSpPr>
            <a:spLocks noGrp="1"/>
          </p:cNvSpPr>
          <p:nvPr>
            <p:ph type="body" sz="quarter" idx="13"/>
          </p:nvPr>
        </p:nvSpPr>
        <p:spPr/>
        <p:txBody>
          <a:bodyPr/>
          <a:lstStyle/>
          <a:p>
            <a:r>
              <a:rPr lang="en-US" dirty="0"/>
              <a:t>Example 1:</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13</a:t>
            </a:fld>
            <a:endParaRPr lang="en-US"/>
          </a:p>
        </p:txBody>
      </p:sp>
      <p:pic>
        <p:nvPicPr>
          <p:cNvPr id="8" name="Picture 7">
            <a:extLst>
              <a:ext uri="{FF2B5EF4-FFF2-40B4-BE49-F238E27FC236}">
                <a16:creationId xmlns:a16="http://schemas.microsoft.com/office/drawing/2014/main" id="{E826A073-D5AD-4F8B-9226-06451E6BF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691" y="1755648"/>
            <a:ext cx="7152618" cy="3477326"/>
          </a:xfrm>
          <a:prstGeom prst="rect">
            <a:avLst/>
          </a:prstGeom>
        </p:spPr>
      </p:pic>
    </p:spTree>
    <p:extLst>
      <p:ext uri="{BB962C8B-B14F-4D97-AF65-F5344CB8AC3E}">
        <p14:creationId xmlns:p14="http://schemas.microsoft.com/office/powerpoint/2010/main" val="171811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005B9-1704-416A-A026-571BC65C63EF}"/>
              </a:ext>
            </a:extLst>
          </p:cNvPr>
          <p:cNvSpPr>
            <a:spLocks noGrp="1"/>
          </p:cNvSpPr>
          <p:nvPr>
            <p:ph type="title"/>
          </p:nvPr>
        </p:nvSpPr>
        <p:spPr/>
        <p:txBody>
          <a:bodyPr/>
          <a:lstStyle/>
          <a:p>
            <a:r>
              <a:rPr lang="en-US" dirty="0"/>
              <a:t>How can you tell what types you’re using?</a:t>
            </a:r>
          </a:p>
        </p:txBody>
      </p:sp>
      <p:sp>
        <p:nvSpPr>
          <p:cNvPr id="3" name="Text Placeholder 2">
            <a:extLst>
              <a:ext uri="{FF2B5EF4-FFF2-40B4-BE49-F238E27FC236}">
                <a16:creationId xmlns:a16="http://schemas.microsoft.com/office/drawing/2014/main" id="{2E37820B-6248-4AFC-8EC4-F67E48A7A506}"/>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Type command: </a:t>
            </a:r>
          </a:p>
          <a:p>
            <a:pPr marL="800100" lvl="1" indent="-342900"/>
            <a:r>
              <a:rPr lang="en-US" dirty="0"/>
              <a:t>Type(</a:t>
            </a:r>
            <a:r>
              <a:rPr lang="en-US" dirty="0" err="1"/>
              <a:t>variable_name</a:t>
            </a:r>
            <a:r>
              <a:rPr lang="en-US" dirty="0"/>
              <a:t>) gives you the “type” of </a:t>
            </a:r>
            <a:r>
              <a:rPr lang="en-US" dirty="0" err="1"/>
              <a:t>variable_name</a:t>
            </a:r>
            <a:r>
              <a:rPr lang="en-US" dirty="0"/>
              <a:t>, (i.e. “int” or “string”)</a:t>
            </a:r>
          </a:p>
          <a:p>
            <a:pPr marL="800100" lvl="1" indent="-342900"/>
            <a:r>
              <a:rPr lang="en-US" dirty="0"/>
              <a:t>Very useful to check if you’re seeing a </a:t>
            </a:r>
            <a:r>
              <a:rPr lang="en-US" dirty="0" err="1"/>
              <a:t>TypeError</a:t>
            </a:r>
            <a:r>
              <a:rPr lang="en-US" dirty="0"/>
              <a:t> – that usually means that you’ve accidentally/unknowingly changed the variable type without realizing!</a:t>
            </a:r>
          </a:p>
          <a:p>
            <a:pPr marL="342900" indent="-342900">
              <a:buFont typeface="Arial" panose="020B0604020202020204" pitchFamily="34" charset="0"/>
              <a:buChar char="•"/>
            </a:pPr>
            <a:r>
              <a:rPr lang="en-US" dirty="0"/>
              <a:t>The ever critical Print command:</a:t>
            </a:r>
          </a:p>
          <a:p>
            <a:pPr marL="800100" lvl="1" indent="-342900"/>
            <a:r>
              <a:rPr lang="en-US" dirty="0"/>
              <a:t>Print() does what it says on the box – shows you the contents of whatever you’re asking to print! It can be a variable name, a command, text, anything.</a:t>
            </a:r>
          </a:p>
          <a:p>
            <a:pPr marL="800100" lvl="1" indent="-342900"/>
            <a:r>
              <a:rPr lang="en-US" dirty="0"/>
              <a:t>Critical for basically everything you want to do – otherwise you won’t see what’s going on in there! The only thing you’ll need to keep in mind is that the types need to match- if you try to print(‘string’ + 7) you’ll get an error, whereas print(‘string’+’7’) will give you ‘string7’</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98C78C6C-FE64-469A-8446-1BC54BF7DADF}"/>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21EE2FE3-9EAE-4A5E-B1A2-F5552613A1D5}"/>
              </a:ext>
            </a:extLst>
          </p:cNvPr>
          <p:cNvSpPr>
            <a:spLocks noGrp="1"/>
          </p:cNvSpPr>
          <p:nvPr>
            <p:ph type="sldNum" sz="quarter" idx="12"/>
          </p:nvPr>
        </p:nvSpPr>
        <p:spPr/>
        <p:txBody>
          <a:bodyPr/>
          <a:lstStyle/>
          <a:p>
            <a:fld id="{50FD97DE-01AB-4708-81E4-3268D90D61F9}" type="slidenum">
              <a:rPr lang="en-US" smtClean="0"/>
              <a:pPr/>
              <a:t>14</a:t>
            </a:fld>
            <a:endParaRPr lang="en-US"/>
          </a:p>
        </p:txBody>
      </p:sp>
    </p:spTree>
    <p:extLst>
      <p:ext uri="{BB962C8B-B14F-4D97-AF65-F5344CB8AC3E}">
        <p14:creationId xmlns:p14="http://schemas.microsoft.com/office/powerpoint/2010/main" val="14148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34A4-793E-4573-8968-B5BA99982DA6}"/>
              </a:ext>
            </a:extLst>
          </p:cNvPr>
          <p:cNvSpPr>
            <a:spLocks noGrp="1"/>
          </p:cNvSpPr>
          <p:nvPr>
            <p:ph type="title"/>
          </p:nvPr>
        </p:nvSpPr>
        <p:spPr/>
        <p:txBody>
          <a:bodyPr/>
          <a:lstStyle/>
          <a:p>
            <a:r>
              <a:rPr lang="en-US" dirty="0"/>
              <a:t>Example 2: basics</a:t>
            </a:r>
          </a:p>
        </p:txBody>
      </p:sp>
      <p:sp>
        <p:nvSpPr>
          <p:cNvPr id="3" name="Text Placeholder 2">
            <a:extLst>
              <a:ext uri="{FF2B5EF4-FFF2-40B4-BE49-F238E27FC236}">
                <a16:creationId xmlns:a16="http://schemas.microsoft.com/office/drawing/2014/main" id="{2C857EDF-7369-4B67-A646-1C2D91C6A34E}"/>
              </a:ext>
            </a:extLst>
          </p:cNvPr>
          <p:cNvSpPr>
            <a:spLocks noGrp="1"/>
          </p:cNvSpPr>
          <p:nvPr>
            <p:ph type="body" sz="quarter" idx="13"/>
          </p:nvPr>
        </p:nvSpPr>
        <p:spPr/>
        <p:txBody>
          <a:bodyPr/>
          <a:lstStyle/>
          <a:p>
            <a:r>
              <a:rPr lang="en-US" dirty="0"/>
              <a:t>This one’s in your notebook so you can follow along!</a:t>
            </a:r>
          </a:p>
        </p:txBody>
      </p:sp>
      <p:sp>
        <p:nvSpPr>
          <p:cNvPr id="4" name="Footer Placeholder 3">
            <a:extLst>
              <a:ext uri="{FF2B5EF4-FFF2-40B4-BE49-F238E27FC236}">
                <a16:creationId xmlns:a16="http://schemas.microsoft.com/office/drawing/2014/main" id="{56A04C1D-125E-473A-800F-7F736642241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C1DE4E8-6577-4F45-B8B1-3CFDD43782CE}"/>
              </a:ext>
            </a:extLst>
          </p:cNvPr>
          <p:cNvSpPr>
            <a:spLocks noGrp="1"/>
          </p:cNvSpPr>
          <p:nvPr>
            <p:ph type="sldNum" sz="quarter" idx="12"/>
          </p:nvPr>
        </p:nvSpPr>
        <p:spPr/>
        <p:txBody>
          <a:bodyPr/>
          <a:lstStyle/>
          <a:p>
            <a:fld id="{50FD97DE-01AB-4708-81E4-3268D90D61F9}" type="slidenum">
              <a:rPr lang="en-US" smtClean="0"/>
              <a:pPr/>
              <a:t>15</a:t>
            </a:fld>
            <a:endParaRPr lang="en-US"/>
          </a:p>
        </p:txBody>
      </p:sp>
      <p:pic>
        <p:nvPicPr>
          <p:cNvPr id="6" name="Picture 5">
            <a:extLst>
              <a:ext uri="{FF2B5EF4-FFF2-40B4-BE49-F238E27FC236}">
                <a16:creationId xmlns:a16="http://schemas.microsoft.com/office/drawing/2014/main" id="{96F8D400-1801-472D-A868-70763B7CD45E}"/>
              </a:ext>
            </a:extLst>
          </p:cNvPr>
          <p:cNvPicPr>
            <a:picLocks noChangeAspect="1"/>
          </p:cNvPicPr>
          <p:nvPr/>
        </p:nvPicPr>
        <p:blipFill>
          <a:blip r:embed="rId2"/>
          <a:stretch>
            <a:fillRect/>
          </a:stretch>
        </p:blipFill>
        <p:spPr>
          <a:xfrm>
            <a:off x="292769" y="2279699"/>
            <a:ext cx="8245642" cy="2798414"/>
          </a:xfrm>
          <a:prstGeom prst="rect">
            <a:avLst/>
          </a:prstGeom>
        </p:spPr>
      </p:pic>
    </p:spTree>
    <p:extLst>
      <p:ext uri="{BB962C8B-B14F-4D97-AF65-F5344CB8AC3E}">
        <p14:creationId xmlns:p14="http://schemas.microsoft.com/office/powerpoint/2010/main" val="141869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DA2B7-5CB8-4683-82CE-FABBC48A6C79}"/>
              </a:ext>
            </a:extLst>
          </p:cNvPr>
          <p:cNvSpPr>
            <a:spLocks noGrp="1"/>
          </p:cNvSpPr>
          <p:nvPr>
            <p:ph type="title"/>
          </p:nvPr>
        </p:nvSpPr>
        <p:spPr/>
        <p:txBody>
          <a:bodyPr/>
          <a:lstStyle/>
          <a:p>
            <a:r>
              <a:rPr lang="en-US" dirty="0"/>
              <a:t>Example 3: printing</a:t>
            </a:r>
          </a:p>
        </p:txBody>
      </p:sp>
      <p:sp>
        <p:nvSpPr>
          <p:cNvPr id="3" name="Text Placeholder 2">
            <a:extLst>
              <a:ext uri="{FF2B5EF4-FFF2-40B4-BE49-F238E27FC236}">
                <a16:creationId xmlns:a16="http://schemas.microsoft.com/office/drawing/2014/main" id="{97229D1A-C847-41D3-A2E0-638FA84DA06B}"/>
              </a:ext>
            </a:extLst>
          </p:cNvPr>
          <p:cNvSpPr>
            <a:spLocks noGrp="1"/>
          </p:cNvSpPr>
          <p:nvPr>
            <p:ph type="body" sz="quarter" idx="13"/>
          </p:nvPr>
        </p:nvSpPr>
        <p:spPr/>
        <p:txBody>
          <a:bodyPr/>
          <a:lstStyle/>
          <a:p>
            <a:r>
              <a:rPr lang="en-US" dirty="0"/>
              <a:t>This is cell 2 in your notebooks – try it out!</a:t>
            </a:r>
          </a:p>
        </p:txBody>
      </p:sp>
      <p:sp>
        <p:nvSpPr>
          <p:cNvPr id="4" name="Footer Placeholder 3">
            <a:extLst>
              <a:ext uri="{FF2B5EF4-FFF2-40B4-BE49-F238E27FC236}">
                <a16:creationId xmlns:a16="http://schemas.microsoft.com/office/drawing/2014/main" id="{8DDD163C-05D9-4D74-963D-BE9B91F75DF0}"/>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E901ECDF-3FB5-4150-9FA2-0AE9FC7505DB}"/>
              </a:ext>
            </a:extLst>
          </p:cNvPr>
          <p:cNvSpPr>
            <a:spLocks noGrp="1"/>
          </p:cNvSpPr>
          <p:nvPr>
            <p:ph type="sldNum" sz="quarter" idx="12"/>
          </p:nvPr>
        </p:nvSpPr>
        <p:spPr/>
        <p:txBody>
          <a:bodyPr/>
          <a:lstStyle/>
          <a:p>
            <a:fld id="{50FD97DE-01AB-4708-81E4-3268D90D61F9}" type="slidenum">
              <a:rPr lang="en-US" smtClean="0"/>
              <a:pPr/>
              <a:t>16</a:t>
            </a:fld>
            <a:endParaRPr lang="en-US"/>
          </a:p>
        </p:txBody>
      </p:sp>
      <p:pic>
        <p:nvPicPr>
          <p:cNvPr id="9" name="Picture 8">
            <a:extLst>
              <a:ext uri="{FF2B5EF4-FFF2-40B4-BE49-F238E27FC236}">
                <a16:creationId xmlns:a16="http://schemas.microsoft.com/office/drawing/2014/main" id="{8A9A1F59-DEA5-4555-B482-38737FCD7263}"/>
              </a:ext>
            </a:extLst>
          </p:cNvPr>
          <p:cNvPicPr>
            <a:picLocks noChangeAspect="1"/>
          </p:cNvPicPr>
          <p:nvPr/>
        </p:nvPicPr>
        <p:blipFill>
          <a:blip r:embed="rId2"/>
          <a:stretch>
            <a:fillRect/>
          </a:stretch>
        </p:blipFill>
        <p:spPr>
          <a:xfrm>
            <a:off x="0" y="2438984"/>
            <a:ext cx="9144000" cy="1980031"/>
          </a:xfrm>
          <a:prstGeom prst="rect">
            <a:avLst/>
          </a:prstGeom>
        </p:spPr>
      </p:pic>
    </p:spTree>
    <p:extLst>
      <p:ext uri="{BB962C8B-B14F-4D97-AF65-F5344CB8AC3E}">
        <p14:creationId xmlns:p14="http://schemas.microsoft.com/office/powerpoint/2010/main" val="316030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a:t>
            </a:r>
          </a:p>
        </p:txBody>
      </p:sp>
      <p:sp>
        <p:nvSpPr>
          <p:cNvPr id="3" name="Text Placeholder 2"/>
          <p:cNvSpPr>
            <a:spLocks noGrp="1"/>
          </p:cNvSpPr>
          <p:nvPr>
            <p:ph type="body" idx="1"/>
          </p:nvPr>
        </p:nvSpPr>
        <p:spPr/>
        <p:txBody>
          <a:bodyPr>
            <a:normAutofit/>
          </a:bodyPr>
          <a:lstStyle/>
          <a:p>
            <a:r>
              <a:rPr lang="en-US" dirty="0"/>
              <a:t>S</a:t>
            </a:r>
            <a:r>
              <a:rPr lang="en-US" b="0" dirty="0"/>
              <a:t>olve and save the result of 23 * 71 as a variable </a:t>
            </a:r>
          </a:p>
          <a:p>
            <a:r>
              <a:rPr lang="en-US" dirty="0"/>
              <a:t>Now solve and save the result of 6 to the power of 3 as another, differently named variable</a:t>
            </a:r>
            <a:endParaRPr lang="en-US" b="0" dirty="0"/>
          </a:p>
          <a:p>
            <a:r>
              <a:rPr lang="en-US" b="0" dirty="0"/>
              <a:t>Finally, check if the second result is greater than the first result and print the final answer!</a:t>
            </a:r>
            <a:endParaRPr lang="en-US" dirty="0"/>
          </a:p>
          <a:p>
            <a:endParaRPr lang="en-US" dirty="0"/>
          </a:p>
          <a:p>
            <a:endParaRPr lang="en-US" b="0" dirty="0"/>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17</a:t>
            </a:fld>
            <a:endParaRPr lang="en-US"/>
          </a:p>
        </p:txBody>
      </p:sp>
    </p:spTree>
    <p:extLst>
      <p:ext uri="{BB962C8B-B14F-4D97-AF65-F5344CB8AC3E}">
        <p14:creationId xmlns:p14="http://schemas.microsoft.com/office/powerpoint/2010/main" val="415381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67AF7-275A-4E5F-8B85-37E3E092F4D3}"/>
              </a:ext>
            </a:extLst>
          </p:cNvPr>
          <p:cNvSpPr>
            <a:spLocks noGrp="1"/>
          </p:cNvSpPr>
          <p:nvPr>
            <p:ph type="title"/>
          </p:nvPr>
        </p:nvSpPr>
        <p:spPr/>
        <p:txBody>
          <a:bodyPr/>
          <a:lstStyle/>
          <a:p>
            <a:r>
              <a:rPr lang="en-US" dirty="0"/>
              <a:t>Casting (no not spells)</a:t>
            </a:r>
          </a:p>
        </p:txBody>
      </p:sp>
      <p:sp>
        <p:nvSpPr>
          <p:cNvPr id="3" name="Text Placeholder 2">
            <a:extLst>
              <a:ext uri="{FF2B5EF4-FFF2-40B4-BE49-F238E27FC236}">
                <a16:creationId xmlns:a16="http://schemas.microsoft.com/office/drawing/2014/main" id="{8F485BAC-D97D-4633-A3B2-AD14354AECD1}"/>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Want to change the type of whatever you’ve written? Use casting!</a:t>
            </a:r>
          </a:p>
          <a:p>
            <a:pPr marL="342900" indent="-342900">
              <a:buFont typeface="Arial" panose="020B0604020202020204" pitchFamily="34" charset="0"/>
              <a:buChar char="•"/>
            </a:pPr>
            <a:r>
              <a:rPr lang="en-US" dirty="0"/>
              <a:t>You can cast most things to most types, but below (and in your notebooks) we’re just giving you a few examples.</a:t>
            </a:r>
          </a:p>
        </p:txBody>
      </p:sp>
      <p:sp>
        <p:nvSpPr>
          <p:cNvPr id="4" name="Footer Placeholder 3">
            <a:extLst>
              <a:ext uri="{FF2B5EF4-FFF2-40B4-BE49-F238E27FC236}">
                <a16:creationId xmlns:a16="http://schemas.microsoft.com/office/drawing/2014/main" id="{E8C86012-C3FC-4EDE-93B9-AA39938C413D}"/>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6F9F6C4F-E8FC-42A4-AD8D-4CBD0B88AC7A}"/>
              </a:ext>
            </a:extLst>
          </p:cNvPr>
          <p:cNvSpPr>
            <a:spLocks noGrp="1"/>
          </p:cNvSpPr>
          <p:nvPr>
            <p:ph type="sldNum" sz="quarter" idx="12"/>
          </p:nvPr>
        </p:nvSpPr>
        <p:spPr/>
        <p:txBody>
          <a:bodyPr/>
          <a:lstStyle/>
          <a:p>
            <a:fld id="{50FD97DE-01AB-4708-81E4-3268D90D61F9}" type="slidenum">
              <a:rPr lang="en-US" smtClean="0"/>
              <a:pPr/>
              <a:t>18</a:t>
            </a:fld>
            <a:endParaRPr lang="en-US"/>
          </a:p>
        </p:txBody>
      </p:sp>
      <p:pic>
        <p:nvPicPr>
          <p:cNvPr id="9" name="Picture 8">
            <a:extLst>
              <a:ext uri="{FF2B5EF4-FFF2-40B4-BE49-F238E27FC236}">
                <a16:creationId xmlns:a16="http://schemas.microsoft.com/office/drawing/2014/main" id="{B1D0764C-06CB-4672-AEE5-F19BE51E5AB4}"/>
              </a:ext>
            </a:extLst>
          </p:cNvPr>
          <p:cNvPicPr>
            <a:picLocks noChangeAspect="1"/>
          </p:cNvPicPr>
          <p:nvPr/>
        </p:nvPicPr>
        <p:blipFill>
          <a:blip r:embed="rId2"/>
          <a:stretch>
            <a:fillRect/>
          </a:stretch>
        </p:blipFill>
        <p:spPr>
          <a:xfrm>
            <a:off x="809942" y="2962910"/>
            <a:ext cx="7381875" cy="1866900"/>
          </a:xfrm>
          <a:prstGeom prst="rect">
            <a:avLst/>
          </a:prstGeom>
        </p:spPr>
      </p:pic>
    </p:spTree>
    <p:extLst>
      <p:ext uri="{BB962C8B-B14F-4D97-AF65-F5344CB8AC3E}">
        <p14:creationId xmlns:p14="http://schemas.microsoft.com/office/powerpoint/2010/main" val="351463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B09B7-114F-4BA9-A250-1720310AFB38}"/>
              </a:ext>
            </a:extLst>
          </p:cNvPr>
          <p:cNvSpPr>
            <a:spLocks noGrp="1"/>
          </p:cNvSpPr>
          <p:nvPr>
            <p:ph type="title"/>
          </p:nvPr>
        </p:nvSpPr>
        <p:spPr/>
        <p:txBody>
          <a:bodyPr/>
          <a:lstStyle/>
          <a:p>
            <a:r>
              <a:rPr lang="en-US" dirty="0"/>
              <a:t>Some more math</a:t>
            </a:r>
          </a:p>
        </p:txBody>
      </p:sp>
      <p:sp>
        <p:nvSpPr>
          <p:cNvPr id="3" name="Text Placeholder 2">
            <a:extLst>
              <a:ext uri="{FF2B5EF4-FFF2-40B4-BE49-F238E27FC236}">
                <a16:creationId xmlns:a16="http://schemas.microsoft.com/office/drawing/2014/main" id="{CC004486-2FCC-45E9-B0EB-BE2DCD5A9F07}"/>
              </a:ext>
            </a:extLst>
          </p:cNvPr>
          <p:cNvSpPr>
            <a:spLocks noGrp="1"/>
          </p:cNvSpPr>
          <p:nvPr>
            <p:ph type="body" sz="quarter" idx="13"/>
          </p:nvPr>
        </p:nvSpPr>
        <p:spPr/>
        <p:txBody>
          <a:bodyPr/>
          <a:lstStyle/>
          <a:p>
            <a:r>
              <a:rPr lang="en-US" dirty="0"/>
              <a:t>Math stuff: +, -, /, *, %, &gt;, &lt;, ==</a:t>
            </a:r>
          </a:p>
          <a:p>
            <a:r>
              <a:rPr lang="en-US" dirty="0"/>
              <a:t>PEMDAS is not automatic in python!</a:t>
            </a:r>
          </a:p>
        </p:txBody>
      </p:sp>
      <p:sp>
        <p:nvSpPr>
          <p:cNvPr id="4" name="Footer Placeholder 3">
            <a:extLst>
              <a:ext uri="{FF2B5EF4-FFF2-40B4-BE49-F238E27FC236}">
                <a16:creationId xmlns:a16="http://schemas.microsoft.com/office/drawing/2014/main" id="{8358489C-4F44-4595-B6AE-52B61B0F68A2}"/>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A1F484D-F5AE-48F5-AC1C-2672BC7A35DC}"/>
              </a:ext>
            </a:extLst>
          </p:cNvPr>
          <p:cNvSpPr>
            <a:spLocks noGrp="1"/>
          </p:cNvSpPr>
          <p:nvPr>
            <p:ph type="sldNum" sz="quarter" idx="12"/>
          </p:nvPr>
        </p:nvSpPr>
        <p:spPr/>
        <p:txBody>
          <a:bodyPr/>
          <a:lstStyle/>
          <a:p>
            <a:fld id="{50FD97DE-01AB-4708-81E4-3268D90D61F9}" type="slidenum">
              <a:rPr lang="en-US" smtClean="0"/>
              <a:pPr/>
              <a:t>19</a:t>
            </a:fld>
            <a:endParaRPr lang="en-US"/>
          </a:p>
        </p:txBody>
      </p:sp>
    </p:spTree>
    <p:extLst>
      <p:ext uri="{BB962C8B-B14F-4D97-AF65-F5344CB8AC3E}">
        <p14:creationId xmlns:p14="http://schemas.microsoft.com/office/powerpoint/2010/main" val="210079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79993" y="413844"/>
            <a:ext cx="7772400" cy="1362075"/>
          </a:xfrm>
        </p:spPr>
        <p:txBody>
          <a:bodyPr/>
          <a:lstStyle/>
          <a:p>
            <a:r>
              <a:rPr lang="en-US" dirty="0"/>
              <a:t>Disclaimer</a:t>
            </a:r>
          </a:p>
        </p:txBody>
      </p:sp>
      <p:sp>
        <p:nvSpPr>
          <p:cNvPr id="10" name="Text Placeholder 9"/>
          <p:cNvSpPr>
            <a:spLocks noGrp="1"/>
          </p:cNvSpPr>
          <p:nvPr>
            <p:ph type="body" idx="1"/>
          </p:nvPr>
        </p:nvSpPr>
        <p:spPr>
          <a:xfrm>
            <a:off x="679993" y="2104971"/>
            <a:ext cx="7772400" cy="2551112"/>
          </a:xfrm>
        </p:spPr>
        <p:txBody>
          <a:bodyPr/>
          <a:lstStyle/>
          <a:p>
            <a:r>
              <a:rPr lang="en-US" dirty="0"/>
              <a:t>I will be running through the basics, and potentially skipping some depending on time. This is meant to be an intro/overview, so absorb what you can now and go back over this later on your own time if you think you need to nail it down further.  Don’t worry if it feels like a lot – it is!</a:t>
            </a:r>
          </a:p>
        </p:txBody>
      </p:sp>
      <p:sp>
        <p:nvSpPr>
          <p:cNvPr id="3" name="Footer Placeholder 2"/>
          <p:cNvSpPr>
            <a:spLocks noGrp="1"/>
          </p:cNvSpPr>
          <p:nvPr>
            <p:ph type="ftr" sz="quarter" idx="11"/>
          </p:nvPr>
        </p:nvSpPr>
        <p:spPr/>
        <p:txBody>
          <a:bodyPr/>
          <a:lstStyle/>
          <a:p>
            <a:r>
              <a:rPr lang="en-US" dirty="0"/>
              <a:t>alleninstitute.org | brain-map.org</a:t>
            </a:r>
          </a:p>
        </p:txBody>
      </p:sp>
      <p:sp>
        <p:nvSpPr>
          <p:cNvPr id="4" name="Slide Number Placeholder 3"/>
          <p:cNvSpPr>
            <a:spLocks noGrp="1"/>
          </p:cNvSpPr>
          <p:nvPr>
            <p:ph type="sldNum" sz="quarter" idx="12"/>
          </p:nvPr>
        </p:nvSpPr>
        <p:spPr/>
        <p:txBody>
          <a:bodyPr/>
          <a:lstStyle/>
          <a:p>
            <a:fld id="{50FD97DE-01AB-4708-81E4-3268D90D61F9}" type="slidenum">
              <a:rPr lang="en-US" smtClean="0"/>
              <a:pPr/>
              <a:t>2</a:t>
            </a:fld>
            <a:endParaRPr lang="en-US"/>
          </a:p>
        </p:txBody>
      </p:sp>
      <p:pic>
        <p:nvPicPr>
          <p:cNvPr id="9" name="Picture 8" descr="Lacquer or Leave Her!: Polish Days Before &amp; After: &lt;strong&gt;Don't Panic&lt;/strong&g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986" y="3870343"/>
            <a:ext cx="3468413" cy="2913466"/>
          </a:xfrm>
          <a:prstGeom prst="rect">
            <a:avLst/>
          </a:prstGeom>
        </p:spPr>
      </p:pic>
    </p:spTree>
    <p:extLst>
      <p:ext uri="{BB962C8B-B14F-4D97-AF65-F5344CB8AC3E}">
        <p14:creationId xmlns:p14="http://schemas.microsoft.com/office/powerpoint/2010/main" val="356146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093F5-6825-48B4-946A-671840BE89B0}"/>
              </a:ext>
            </a:extLst>
          </p:cNvPr>
          <p:cNvSpPr>
            <a:spLocks noGrp="1"/>
          </p:cNvSpPr>
          <p:nvPr>
            <p:ph type="title"/>
          </p:nvPr>
        </p:nvSpPr>
        <p:spPr/>
        <p:txBody>
          <a:bodyPr/>
          <a:lstStyle/>
          <a:p>
            <a:r>
              <a:rPr lang="en-US" dirty="0"/>
              <a:t>Quick </a:t>
            </a:r>
            <a:r>
              <a:rPr lang="en-US" dirty="0" err="1"/>
              <a:t>builtins</a:t>
            </a:r>
            <a:endParaRPr lang="en-US" dirty="0"/>
          </a:p>
        </p:txBody>
      </p:sp>
      <p:sp>
        <p:nvSpPr>
          <p:cNvPr id="3" name="Text Placeholder 2">
            <a:extLst>
              <a:ext uri="{FF2B5EF4-FFF2-40B4-BE49-F238E27FC236}">
                <a16:creationId xmlns:a16="http://schemas.microsoft.com/office/drawing/2014/main" id="{7E7A4658-9F2E-4103-8EAC-326B6D0CE1A8}"/>
              </a:ext>
            </a:extLst>
          </p:cNvPr>
          <p:cNvSpPr>
            <a:spLocks noGrp="1"/>
          </p:cNvSpPr>
          <p:nvPr>
            <p:ph type="body" sz="quarter" idx="13"/>
          </p:nvPr>
        </p:nvSpPr>
        <p:spPr/>
        <p:txBody>
          <a:bodyPr/>
          <a:lstStyle/>
          <a:p>
            <a:r>
              <a:rPr lang="en-US" dirty="0"/>
              <a:t>Max()</a:t>
            </a:r>
          </a:p>
          <a:p>
            <a:r>
              <a:rPr lang="en-US" dirty="0"/>
              <a:t>Min()</a:t>
            </a:r>
          </a:p>
          <a:p>
            <a:r>
              <a:rPr lang="en-US" dirty="0"/>
              <a:t>Len()</a:t>
            </a:r>
          </a:p>
        </p:txBody>
      </p:sp>
      <p:sp>
        <p:nvSpPr>
          <p:cNvPr id="4" name="Footer Placeholder 3">
            <a:extLst>
              <a:ext uri="{FF2B5EF4-FFF2-40B4-BE49-F238E27FC236}">
                <a16:creationId xmlns:a16="http://schemas.microsoft.com/office/drawing/2014/main" id="{2CA384BA-E790-4A41-87DA-191A25B06CA3}"/>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53A846E9-72F8-4B9E-B426-DEDE847778E8}"/>
              </a:ext>
            </a:extLst>
          </p:cNvPr>
          <p:cNvSpPr>
            <a:spLocks noGrp="1"/>
          </p:cNvSpPr>
          <p:nvPr>
            <p:ph type="sldNum" sz="quarter" idx="12"/>
          </p:nvPr>
        </p:nvSpPr>
        <p:spPr/>
        <p:txBody>
          <a:bodyPr/>
          <a:lstStyle/>
          <a:p>
            <a:fld id="{50FD97DE-01AB-4708-81E4-3268D90D61F9}" type="slidenum">
              <a:rPr lang="en-US" smtClean="0"/>
              <a:pPr/>
              <a:t>20</a:t>
            </a:fld>
            <a:endParaRPr lang="en-US"/>
          </a:p>
        </p:txBody>
      </p:sp>
    </p:spTree>
    <p:extLst>
      <p:ext uri="{BB962C8B-B14F-4D97-AF65-F5344CB8AC3E}">
        <p14:creationId xmlns:p14="http://schemas.microsoft.com/office/powerpoint/2010/main" val="390823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832104"/>
            <a:ext cx="7772400" cy="1362075"/>
          </a:xfrm>
        </p:spPr>
        <p:txBody>
          <a:bodyPr/>
          <a:lstStyle/>
          <a:p>
            <a:r>
              <a:rPr lang="en-US" dirty="0"/>
              <a:t>PRACTICE # 2</a:t>
            </a:r>
          </a:p>
        </p:txBody>
      </p:sp>
      <p:sp>
        <p:nvSpPr>
          <p:cNvPr id="7" name="Text Placeholder 6"/>
          <p:cNvSpPr>
            <a:spLocks noGrp="1"/>
          </p:cNvSpPr>
          <p:nvPr>
            <p:ph type="body" idx="1"/>
          </p:nvPr>
        </p:nvSpPr>
        <p:spPr>
          <a:xfrm>
            <a:off x="679993" y="2258568"/>
            <a:ext cx="7772400" cy="3767328"/>
          </a:xfrm>
        </p:spPr>
        <p:txBody>
          <a:bodyPr>
            <a:normAutofit/>
          </a:bodyPr>
          <a:lstStyle/>
          <a:p>
            <a:r>
              <a:rPr lang="en-US" dirty="0"/>
              <a:t>In the “Practice #2” cell in the </a:t>
            </a:r>
            <a:r>
              <a:rPr lang="en-US" dirty="0" err="1"/>
              <a:t>jupyter</a:t>
            </a:r>
            <a:r>
              <a:rPr lang="en-US" dirty="0"/>
              <a:t> notebook you got, you’ll see a string containing some messy animal data. </a:t>
            </a:r>
          </a:p>
          <a:p>
            <a:r>
              <a:rPr lang="en-US" dirty="0"/>
              <a:t>Find where the second animal ID starts. </a:t>
            </a:r>
          </a:p>
          <a:p>
            <a:r>
              <a:rPr lang="en-US" dirty="0"/>
              <a:t>Split the string into two strings, one for each animal's data (each string should contain one animal ID, one project name, one genotype, and one barcode) </a:t>
            </a:r>
          </a:p>
          <a:p>
            <a:r>
              <a:rPr lang="en-US" dirty="0"/>
              <a:t>Replace the project name with the phrase “</a:t>
            </a:r>
            <a:r>
              <a:rPr lang="en-US" dirty="0" err="1"/>
              <a:t>Mindscope</a:t>
            </a:r>
            <a:r>
              <a:rPr lang="en-US" dirty="0"/>
              <a:t>“, and then Join the two strings back together, separated by a hyphen.</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21</a:t>
            </a:fld>
            <a:endParaRPr lang="en-US"/>
          </a:p>
        </p:txBody>
      </p:sp>
    </p:spTree>
    <p:extLst>
      <p:ext uri="{BB962C8B-B14F-4D97-AF65-F5344CB8AC3E}">
        <p14:creationId xmlns:p14="http://schemas.microsoft.com/office/powerpoint/2010/main" val="153286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Control flow</a:t>
            </a:r>
          </a:p>
        </p:txBody>
      </p:sp>
      <p:sp>
        <p:nvSpPr>
          <p:cNvPr id="7" name="Text Placeholder 6"/>
          <p:cNvSpPr>
            <a:spLocks noGrp="1"/>
          </p:cNvSpPr>
          <p:nvPr>
            <p:ph type="body" idx="1"/>
          </p:nvPr>
        </p:nvSpPr>
        <p:spPr/>
        <p:txBody>
          <a:bodyPr/>
          <a:lstStyle/>
          <a:p>
            <a:r>
              <a:rPr lang="en-US" b="0" dirty="0"/>
              <a:t>Now that we’re getting stronger, let’s talk more complex logic! </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22</a:t>
            </a:fld>
            <a:endParaRPr lang="en-US"/>
          </a:p>
        </p:txBody>
      </p:sp>
      <p:pic>
        <p:nvPicPr>
          <p:cNvPr id="10" name="Picture 9" descr="Katara Wallpaper by SES94 on Deviant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822" y="3709119"/>
            <a:ext cx="3068742" cy="1796919"/>
          </a:xfrm>
          <a:prstGeom prst="rect">
            <a:avLst/>
          </a:prstGeom>
        </p:spPr>
      </p:pic>
    </p:spTree>
    <p:extLst>
      <p:ext uri="{BB962C8B-B14F-4D97-AF65-F5344CB8AC3E}">
        <p14:creationId xmlns:p14="http://schemas.microsoft.com/office/powerpoint/2010/main" val="331405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If statements</a:t>
            </a:r>
          </a:p>
        </p:txBody>
      </p:sp>
      <p:sp>
        <p:nvSpPr>
          <p:cNvPr id="7" name="Text Placeholder 6"/>
          <p:cNvSpPr>
            <a:spLocks noGrp="1"/>
          </p:cNvSpPr>
          <p:nvPr>
            <p:ph type="body" sz="quarter" idx="13"/>
          </p:nvPr>
        </p:nvSpPr>
        <p:spPr/>
        <p:txBody>
          <a:bodyPr/>
          <a:lstStyle/>
          <a:p>
            <a:r>
              <a:rPr lang="en-US" b="0" dirty="0"/>
              <a:t>Let’s say you want your code to make a choice, depending on the result of a calculation. This is called a “conditional” statement, where code is executed based on a condition. Operators can be used here, such as </a:t>
            </a:r>
            <a:r>
              <a:rPr lang="en-US" b="0" dirty="0">
                <a:latin typeface="Courier New" panose="02070309020205020404" pitchFamily="49" charset="0"/>
                <a:cs typeface="Courier New" panose="02070309020205020404" pitchFamily="49" charset="0"/>
              </a:rPr>
              <a:t>&gt;</a:t>
            </a:r>
            <a:r>
              <a:rPr lang="en-US" b="0" dirty="0"/>
              <a:t>, </a:t>
            </a:r>
            <a:r>
              <a:rPr lang="en-US" b="0" dirty="0">
                <a:latin typeface="Courier New" panose="02070309020205020404" pitchFamily="49" charset="0"/>
                <a:cs typeface="Courier New" panose="02070309020205020404" pitchFamily="49" charset="0"/>
              </a:rPr>
              <a:t>&lt;</a:t>
            </a:r>
            <a:r>
              <a:rPr lang="en-US" b="0" dirty="0"/>
              <a:t>, or </a:t>
            </a:r>
            <a:r>
              <a:rPr lang="en-US" b="0" dirty="0">
                <a:latin typeface="Courier New" panose="02070309020205020404" pitchFamily="49" charset="0"/>
                <a:cs typeface="Courier New" panose="02070309020205020404" pitchFamily="49" charset="0"/>
              </a:rPr>
              <a:t>==</a:t>
            </a:r>
            <a:r>
              <a:rPr lang="en-US" b="0" dirty="0"/>
              <a:t> as well as keywords </a:t>
            </a:r>
            <a:r>
              <a:rPr lang="en-US" b="0" dirty="0">
                <a:latin typeface="Courier New" panose="02070309020205020404" pitchFamily="49" charset="0"/>
                <a:cs typeface="Courier New" panose="02070309020205020404" pitchFamily="49" charset="0"/>
              </a:rPr>
              <a:t>OR</a:t>
            </a:r>
            <a:r>
              <a:rPr lang="en-US" b="0" dirty="0"/>
              <a:t> </a:t>
            </a:r>
            <a:r>
              <a:rPr lang="en-US" b="0" dirty="0" err="1"/>
              <a:t>or</a:t>
            </a:r>
            <a:r>
              <a:rPr lang="en-US" b="0" dirty="0"/>
              <a:t> </a:t>
            </a:r>
            <a:r>
              <a:rPr lang="en-US" b="0" dirty="0">
                <a:latin typeface="Courier New" panose="02070309020205020404" pitchFamily="49" charset="0"/>
                <a:cs typeface="Courier New" panose="02070309020205020404" pitchFamily="49" charset="0"/>
              </a:rPr>
              <a:t>AND</a:t>
            </a:r>
            <a:r>
              <a:rPr lang="en-US" b="0" dirty="0"/>
              <a:t>.</a:t>
            </a:r>
          </a:p>
          <a:p>
            <a:r>
              <a:rPr lang="en-US" b="0" dirty="0"/>
              <a:t>The key phrases to use here are </a:t>
            </a:r>
            <a:r>
              <a:rPr lang="en-US" b="0" dirty="0">
                <a:latin typeface="Courier New" panose="02070309020205020404" pitchFamily="49" charset="0"/>
                <a:cs typeface="Courier New" panose="02070309020205020404" pitchFamily="49" charset="0"/>
              </a:rPr>
              <a:t>if</a:t>
            </a:r>
            <a:r>
              <a:rPr lang="en-US" b="0" dirty="0"/>
              <a:t> followed by </a:t>
            </a:r>
            <a:r>
              <a:rPr lang="en-US" b="0" dirty="0">
                <a:latin typeface="Courier New" panose="02070309020205020404" pitchFamily="49" charset="0"/>
                <a:cs typeface="Courier New" panose="02070309020205020404" pitchFamily="49" charset="0"/>
              </a:rPr>
              <a:t>else</a:t>
            </a:r>
            <a:r>
              <a:rPr lang="en-US" b="0" dirty="0"/>
              <a:t>. Optionally, if there’s more than one condition, you can also use the keyword </a:t>
            </a:r>
            <a:r>
              <a:rPr lang="en-US" b="0" dirty="0" err="1">
                <a:latin typeface="Courier New" panose="02070309020205020404" pitchFamily="49" charset="0"/>
                <a:cs typeface="Courier New" panose="02070309020205020404" pitchFamily="49" charset="0"/>
              </a:rPr>
              <a:t>elif</a:t>
            </a:r>
            <a:r>
              <a:rPr lang="en-US" b="0" dirty="0"/>
              <a:t> in between, which allows you to add conditional statements. </a:t>
            </a:r>
          </a:p>
          <a:p>
            <a:r>
              <a:rPr lang="en-US" b="0" dirty="0"/>
              <a:t>Example: </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23</a:t>
            </a:fld>
            <a:endParaRPr lang="en-US"/>
          </a:p>
        </p:txBody>
      </p:sp>
      <p:pic>
        <p:nvPicPr>
          <p:cNvPr id="3" name="Picture 2">
            <a:extLst>
              <a:ext uri="{FF2B5EF4-FFF2-40B4-BE49-F238E27FC236}">
                <a16:creationId xmlns:a16="http://schemas.microsoft.com/office/drawing/2014/main" id="{2489572B-8C33-458D-AE4B-2612B721E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213" y="3703320"/>
            <a:ext cx="5098728" cy="2456473"/>
          </a:xfrm>
          <a:prstGeom prst="rect">
            <a:avLst/>
          </a:prstGeom>
        </p:spPr>
      </p:pic>
    </p:spTree>
    <p:extLst>
      <p:ext uri="{BB962C8B-B14F-4D97-AF65-F5344CB8AC3E}">
        <p14:creationId xmlns:p14="http://schemas.microsoft.com/office/powerpoint/2010/main" val="346986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Loops</a:t>
            </a:r>
          </a:p>
        </p:txBody>
      </p:sp>
      <p:sp>
        <p:nvSpPr>
          <p:cNvPr id="3" name="Text Placeholder 2"/>
          <p:cNvSpPr>
            <a:spLocks noGrp="1"/>
          </p:cNvSpPr>
          <p:nvPr>
            <p:ph type="body" sz="quarter" idx="13"/>
          </p:nvPr>
        </p:nvSpPr>
        <p:spPr/>
        <p:txBody>
          <a:bodyPr/>
          <a:lstStyle/>
          <a:p>
            <a:r>
              <a:rPr lang="en-US" b="0" dirty="0"/>
              <a:t>Sometimes you’ll need your code to do the same thing multiple times, and store the results. For this, we use a for loop, which will repeat the contained code block until the defined stop condition is met.</a:t>
            </a:r>
          </a:p>
          <a:p>
            <a:r>
              <a:rPr lang="en-US" b="0" dirty="0"/>
              <a:t>Example:</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24</a:t>
            </a:fld>
            <a:endParaRPr lang="en-US"/>
          </a:p>
        </p:txBody>
      </p:sp>
      <p:pic>
        <p:nvPicPr>
          <p:cNvPr id="8" name="Picture 7">
            <a:extLst>
              <a:ext uri="{FF2B5EF4-FFF2-40B4-BE49-F238E27FC236}">
                <a16:creationId xmlns:a16="http://schemas.microsoft.com/office/drawing/2014/main" id="{CD27A350-49C4-4C1E-95D0-7F38D5D9BC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9144000" cy="2108744"/>
          </a:xfrm>
          <a:prstGeom prst="rect">
            <a:avLst/>
          </a:prstGeom>
        </p:spPr>
      </p:pic>
    </p:spTree>
    <p:extLst>
      <p:ext uri="{BB962C8B-B14F-4D97-AF65-F5344CB8AC3E}">
        <p14:creationId xmlns:p14="http://schemas.microsoft.com/office/powerpoint/2010/main" val="371021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While Loops</a:t>
            </a:r>
          </a:p>
        </p:txBody>
      </p:sp>
      <p:sp>
        <p:nvSpPr>
          <p:cNvPr id="3" name="Text Placeholder 2"/>
          <p:cNvSpPr>
            <a:spLocks noGrp="1"/>
          </p:cNvSpPr>
          <p:nvPr>
            <p:ph type="body" sz="quarter" idx="13"/>
          </p:nvPr>
        </p:nvSpPr>
        <p:spPr/>
        <p:txBody>
          <a:bodyPr/>
          <a:lstStyle/>
          <a:p>
            <a:r>
              <a:rPr lang="en-US" b="0" dirty="0"/>
              <a:t>Sometimes you need your code to keep running for a long time until a certain condition (called a “stop” condition) is met. Unlike for loops, the number of times a while loop will run is not set ahead of time, and sometimes not always known! A common error mode when using while loops is not setting a valid stop condition, which leads to it running forever, and eventually crashing once its used up all of your computer memory. Remember to always check what you’re running, and to check your stop conditions!</a:t>
            </a:r>
          </a:p>
          <a:p>
            <a:r>
              <a:rPr lang="en-US" b="0" dirty="0"/>
              <a:t>Example:</a:t>
            </a:r>
          </a:p>
          <a:p>
            <a:endParaRPr lang="en-US" b="0" dirty="0"/>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25</a:t>
            </a:fld>
            <a:endParaRPr lang="en-US"/>
          </a:p>
        </p:txBody>
      </p:sp>
      <p:pic>
        <p:nvPicPr>
          <p:cNvPr id="8" name="Picture 7">
            <a:extLst>
              <a:ext uri="{FF2B5EF4-FFF2-40B4-BE49-F238E27FC236}">
                <a16:creationId xmlns:a16="http://schemas.microsoft.com/office/drawing/2014/main" id="{32EEC867-C099-40A8-9D7A-B1F575E6D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211" y="4171697"/>
            <a:ext cx="4718430" cy="1764815"/>
          </a:xfrm>
          <a:prstGeom prst="rect">
            <a:avLst/>
          </a:prstGeom>
        </p:spPr>
      </p:pic>
    </p:spTree>
    <p:extLst>
      <p:ext uri="{BB962C8B-B14F-4D97-AF65-F5344CB8AC3E}">
        <p14:creationId xmlns:p14="http://schemas.microsoft.com/office/powerpoint/2010/main" val="382172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993" y="466344"/>
            <a:ext cx="7772400" cy="1362075"/>
          </a:xfrm>
        </p:spPr>
        <p:txBody>
          <a:bodyPr/>
          <a:lstStyle/>
          <a:p>
            <a:r>
              <a:rPr lang="en-US" dirty="0"/>
              <a:t>PRACTICE 3</a:t>
            </a:r>
          </a:p>
        </p:txBody>
      </p:sp>
      <p:sp>
        <p:nvSpPr>
          <p:cNvPr id="3" name="Text Placeholder 2"/>
          <p:cNvSpPr>
            <a:spLocks noGrp="1"/>
          </p:cNvSpPr>
          <p:nvPr>
            <p:ph type="body" idx="1"/>
          </p:nvPr>
        </p:nvSpPr>
        <p:spPr>
          <a:xfrm>
            <a:off x="679993" y="2132960"/>
            <a:ext cx="7772400" cy="3761168"/>
          </a:xfrm>
        </p:spPr>
        <p:txBody>
          <a:bodyPr>
            <a:normAutofit/>
          </a:bodyPr>
          <a:lstStyle/>
          <a:p>
            <a:r>
              <a:rPr lang="en-US" dirty="0"/>
              <a:t>Now we’re ready to rock our upcoming meeting and solve the mystery of the two “identical” experiments with different results! </a:t>
            </a:r>
          </a:p>
          <a:p>
            <a:r>
              <a:rPr lang="en-US" dirty="0"/>
              <a:t>In your notebooks, under practice 3, you’ll find information from both experiments. Search the data for clues using the tools we just learned how to use, and find the culprit! </a:t>
            </a:r>
          </a:p>
          <a:p>
            <a:r>
              <a:rPr lang="en-US" dirty="0"/>
              <a:t>There are many valid ways you can solve this problem. If you get stuck, feel free to ask questions in the chat!</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26</a:t>
            </a:fld>
            <a:endParaRPr lang="en-US"/>
          </a:p>
        </p:txBody>
      </p:sp>
    </p:spTree>
    <p:extLst>
      <p:ext uri="{BB962C8B-B14F-4D97-AF65-F5344CB8AC3E}">
        <p14:creationId xmlns:p14="http://schemas.microsoft.com/office/powerpoint/2010/main" val="185692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993" y="561349"/>
            <a:ext cx="7772400" cy="1362075"/>
          </a:xfrm>
        </p:spPr>
        <p:txBody>
          <a:bodyPr/>
          <a:lstStyle/>
          <a:p>
            <a:r>
              <a:rPr lang="en-US" dirty="0"/>
              <a:t>Wow, that was a lot!</a:t>
            </a:r>
          </a:p>
        </p:txBody>
      </p:sp>
      <p:sp>
        <p:nvSpPr>
          <p:cNvPr id="7" name="Text Placeholder 6"/>
          <p:cNvSpPr>
            <a:spLocks noGrp="1"/>
          </p:cNvSpPr>
          <p:nvPr>
            <p:ph type="body" idx="1"/>
          </p:nvPr>
        </p:nvSpPr>
        <p:spPr>
          <a:xfrm>
            <a:off x="679993" y="2066180"/>
            <a:ext cx="7772400" cy="2551112"/>
          </a:xfrm>
        </p:spPr>
        <p:txBody>
          <a:bodyPr/>
          <a:lstStyle/>
          <a:p>
            <a:r>
              <a:rPr lang="en-US" dirty="0"/>
              <a:t>No worries – all of this information takes time and practice to master. Even if the concepts themselves seem simple, there’s a lot to remember and keep track of. </a:t>
            </a:r>
          </a:p>
          <a:p>
            <a:r>
              <a:rPr lang="en-US" b="1" dirty="0"/>
              <a:t>Just keep practicing and you’ll DEFINITELY improve!</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27</a:t>
            </a:fld>
            <a:endParaRPr lang="en-US"/>
          </a:p>
        </p:txBody>
      </p:sp>
      <p:pic>
        <p:nvPicPr>
          <p:cNvPr id="8" name="Picture 7" descr="Stagger Dizziness Balance · Free image on Pixaba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07" y="3878317"/>
            <a:ext cx="2759794" cy="2177650"/>
          </a:xfrm>
          <a:prstGeom prst="rect">
            <a:avLst/>
          </a:prstGeom>
        </p:spPr>
      </p:pic>
    </p:spTree>
    <p:extLst>
      <p:ext uri="{BB962C8B-B14F-4D97-AF65-F5344CB8AC3E}">
        <p14:creationId xmlns:p14="http://schemas.microsoft.com/office/powerpoint/2010/main" val="267261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Thanks for coming!</a:t>
            </a:r>
          </a:p>
        </p:txBody>
      </p:sp>
      <p:sp>
        <p:nvSpPr>
          <p:cNvPr id="7" name="Text Placeholder 6"/>
          <p:cNvSpPr>
            <a:spLocks noGrp="1"/>
          </p:cNvSpPr>
          <p:nvPr>
            <p:ph type="body" idx="1"/>
          </p:nvPr>
        </p:nvSpPr>
        <p:spPr/>
        <p:txBody>
          <a:bodyPr/>
          <a:lstStyle/>
          <a:p>
            <a:r>
              <a:rPr lang="en-US" dirty="0"/>
              <a:t>Questions? Concerns? Suggestions? Need info?</a:t>
            </a:r>
          </a:p>
          <a:p>
            <a:r>
              <a:rPr lang="en-US" dirty="0"/>
              <a:t>!RADS_ORG</a:t>
            </a:r>
          </a:p>
          <a:p>
            <a:r>
              <a:rPr lang="en-US" dirty="0"/>
              <a:t>Python documentation: </a:t>
            </a:r>
            <a:r>
              <a:rPr lang="en-US" dirty="0">
                <a:hlinkClick r:id="rId2"/>
              </a:rPr>
              <a:t>https://docs.python.org/3/</a:t>
            </a:r>
            <a:endParaRPr lang="en-US" dirty="0"/>
          </a:p>
          <a:p>
            <a:r>
              <a:rPr lang="en-US" dirty="0"/>
              <a:t>Contains a handy tutorial and links to documentation for previous versions of python. </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28</a:t>
            </a:fld>
            <a:endParaRPr lang="en-US"/>
          </a:p>
        </p:txBody>
      </p:sp>
    </p:spTree>
    <p:extLst>
      <p:ext uri="{BB962C8B-B14F-4D97-AF65-F5344CB8AC3E}">
        <p14:creationId xmlns:p14="http://schemas.microsoft.com/office/powerpoint/2010/main" val="34984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3"/>
          </p:nvPr>
        </p:nvSpPr>
        <p:spPr/>
        <p:txBody>
          <a:bodyPr>
            <a:normAutofit fontScale="77500" lnSpcReduction="20000"/>
          </a:bodyPr>
          <a:lstStyle/>
          <a:p>
            <a:r>
              <a:rPr lang="en-US" b="1" dirty="0">
                <a:solidFill>
                  <a:schemeClr val="accent2"/>
                </a:solidFill>
              </a:rPr>
              <a:t>THANK YOU</a:t>
            </a:r>
          </a:p>
          <a:p>
            <a:pPr>
              <a:lnSpc>
                <a:spcPct val="170000"/>
              </a:lnSpc>
            </a:pPr>
            <a:r>
              <a:rPr lang="en-US" sz="1000" dirty="0">
                <a:solidFill>
                  <a:schemeClr val="accent2"/>
                </a:solidFill>
              </a:rPr>
              <a:t>We wish to thank the Allen Institute for Brain Science founder, </a:t>
            </a:r>
          </a:p>
          <a:p>
            <a:r>
              <a:rPr lang="en-US" sz="1000" dirty="0">
                <a:solidFill>
                  <a:schemeClr val="accent2"/>
                </a:solidFill>
              </a:rPr>
              <a:t>Paul G. Allen, for his vision, encouragement and support.</a:t>
            </a:r>
            <a:endParaRPr lang="en-US" sz="1000" dirty="0"/>
          </a:p>
        </p:txBody>
      </p:sp>
    </p:spTree>
    <p:extLst>
      <p:ext uri="{BB962C8B-B14F-4D97-AF65-F5344CB8AC3E}">
        <p14:creationId xmlns:p14="http://schemas.microsoft.com/office/powerpoint/2010/main" val="252603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2DF2-01D7-4B1E-8564-2DE23FB741B6}"/>
              </a:ext>
            </a:extLst>
          </p:cNvPr>
          <p:cNvSpPr>
            <a:spLocks noGrp="1"/>
          </p:cNvSpPr>
          <p:nvPr>
            <p:ph type="title"/>
          </p:nvPr>
        </p:nvSpPr>
        <p:spPr>
          <a:xfrm>
            <a:off x="771433" y="412749"/>
            <a:ext cx="7772400" cy="1362075"/>
          </a:xfrm>
        </p:spPr>
        <p:txBody>
          <a:bodyPr/>
          <a:lstStyle/>
          <a:p>
            <a:r>
              <a:rPr lang="en-US" dirty="0"/>
              <a:t>STORY TIME!</a:t>
            </a:r>
          </a:p>
        </p:txBody>
      </p:sp>
      <p:sp>
        <p:nvSpPr>
          <p:cNvPr id="3" name="Text Placeholder 2">
            <a:extLst>
              <a:ext uri="{FF2B5EF4-FFF2-40B4-BE49-F238E27FC236}">
                <a16:creationId xmlns:a16="http://schemas.microsoft.com/office/drawing/2014/main" id="{B452F144-B433-478A-89D8-42A02242A485}"/>
              </a:ext>
            </a:extLst>
          </p:cNvPr>
          <p:cNvSpPr>
            <a:spLocks noGrp="1"/>
          </p:cNvSpPr>
          <p:nvPr>
            <p:ph type="body" idx="1"/>
          </p:nvPr>
        </p:nvSpPr>
        <p:spPr>
          <a:xfrm>
            <a:off x="685800" y="2174410"/>
            <a:ext cx="7772400" cy="3833978"/>
          </a:xfrm>
        </p:spPr>
        <p:txBody>
          <a:bodyPr>
            <a:normAutofit fontScale="92500" lnSpcReduction="10000"/>
          </a:bodyPr>
          <a:lstStyle/>
          <a:p>
            <a:r>
              <a:rPr lang="en-US" dirty="0"/>
              <a:t>Last week your lab ran the same experiment twice on different days,  all using (what they thought) were samples from the same batch. Each experiment should have generated 5 good pieces of data.</a:t>
            </a:r>
          </a:p>
          <a:p>
            <a:r>
              <a:rPr lang="en-US" dirty="0"/>
              <a:t>However, when the results came in, your team realized that both experiments turned out totally differently! Some of the resulting data was junk, and other parts were perfectly fine, and no one is sure of precisely what was different.</a:t>
            </a:r>
          </a:p>
          <a:p>
            <a:r>
              <a:rPr lang="en-US" dirty="0"/>
              <a:t>You’ve been asked to investigate the experiment data for a potential cause for your upcoming data review meeting – can you find the answer? </a:t>
            </a:r>
          </a:p>
          <a:p>
            <a:r>
              <a:rPr lang="en-US" dirty="0"/>
              <a:t>First, let’s find out what tools we can use to solve this mystery!</a:t>
            </a:r>
          </a:p>
          <a:p>
            <a:pPr marL="342900" indent="-342900">
              <a:buFontTx/>
              <a:buChar char="-"/>
            </a:pPr>
            <a:endParaRPr lang="en-US" dirty="0"/>
          </a:p>
        </p:txBody>
      </p:sp>
      <p:sp>
        <p:nvSpPr>
          <p:cNvPr id="4" name="Footer Placeholder 3">
            <a:extLst>
              <a:ext uri="{FF2B5EF4-FFF2-40B4-BE49-F238E27FC236}">
                <a16:creationId xmlns:a16="http://schemas.microsoft.com/office/drawing/2014/main" id="{D06CD44B-9272-4CA5-AFFC-3E266DF4CB6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DC9EFA2-1F1E-46AC-9CC0-4FFC4B0C26CB}"/>
              </a:ext>
            </a:extLst>
          </p:cNvPr>
          <p:cNvSpPr>
            <a:spLocks noGrp="1"/>
          </p:cNvSpPr>
          <p:nvPr>
            <p:ph type="sldNum" sz="quarter" idx="12"/>
          </p:nvPr>
        </p:nvSpPr>
        <p:spPr/>
        <p:txBody>
          <a:bodyPr/>
          <a:lstStyle/>
          <a:p>
            <a:fld id="{50FD97DE-01AB-4708-81E4-3268D90D61F9}" type="slidenum">
              <a:rPr lang="en-US" smtClean="0"/>
              <a:pPr/>
              <a:t>3</a:t>
            </a:fld>
            <a:endParaRPr lang="en-US"/>
          </a:p>
        </p:txBody>
      </p:sp>
      <p:pic>
        <p:nvPicPr>
          <p:cNvPr id="7" name="Picture 6" descr="A person holding a computer&#10;&#10;Description automatically generated with low confidence">
            <a:extLst>
              <a:ext uri="{FF2B5EF4-FFF2-40B4-BE49-F238E27FC236}">
                <a16:creationId xmlns:a16="http://schemas.microsoft.com/office/drawing/2014/main" id="{4B03D645-4299-4854-938A-E00AEEE064A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7370" y="0"/>
            <a:ext cx="2033588" cy="2028825"/>
          </a:xfrm>
          <a:prstGeom prst="rect">
            <a:avLst/>
          </a:prstGeom>
        </p:spPr>
      </p:pic>
      <p:pic>
        <p:nvPicPr>
          <p:cNvPr id="10" name="Picture 9" descr="A picture containing table, cup, indoor, drink&#10;&#10;Description automatically generated">
            <a:extLst>
              <a:ext uri="{FF2B5EF4-FFF2-40B4-BE49-F238E27FC236}">
                <a16:creationId xmlns:a16="http://schemas.microsoft.com/office/drawing/2014/main" id="{BA2CBAF9-F851-4C76-A838-E7D5C75EDA4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719703" y="357891"/>
            <a:ext cx="2211797" cy="1471793"/>
          </a:xfrm>
          <a:prstGeom prst="rect">
            <a:avLst/>
          </a:prstGeom>
        </p:spPr>
      </p:pic>
      <p:pic>
        <p:nvPicPr>
          <p:cNvPr id="13" name="Graphic 12" descr="Question mark with solid fill">
            <a:extLst>
              <a:ext uri="{FF2B5EF4-FFF2-40B4-BE49-F238E27FC236}">
                <a16:creationId xmlns:a16="http://schemas.microsoft.com/office/drawing/2014/main" id="{94EF1F9D-8E98-49CE-A4E2-2C6E13C7E6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4074435">
            <a:off x="7988433" y="312296"/>
            <a:ext cx="914400" cy="914400"/>
          </a:xfrm>
          <a:prstGeom prst="rect">
            <a:avLst/>
          </a:prstGeom>
        </p:spPr>
      </p:pic>
      <p:pic>
        <p:nvPicPr>
          <p:cNvPr id="14" name="Graphic 13" descr="Question mark with solid fill">
            <a:extLst>
              <a:ext uri="{FF2B5EF4-FFF2-40B4-BE49-F238E27FC236}">
                <a16:creationId xmlns:a16="http://schemas.microsoft.com/office/drawing/2014/main" id="{B3D6ECC1-2512-42E6-AEE2-EDB117621F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109551">
            <a:off x="6797258" y="581713"/>
            <a:ext cx="914400" cy="914400"/>
          </a:xfrm>
          <a:prstGeom prst="rect">
            <a:avLst/>
          </a:prstGeom>
        </p:spPr>
      </p:pic>
    </p:spTree>
    <p:extLst>
      <p:ext uri="{BB962C8B-B14F-4D97-AF65-F5344CB8AC3E}">
        <p14:creationId xmlns:p14="http://schemas.microsoft.com/office/powerpoint/2010/main" val="347615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Getting started</a:t>
            </a:r>
          </a:p>
        </p:txBody>
      </p:sp>
      <p:sp>
        <p:nvSpPr>
          <p:cNvPr id="7" name="Text Placeholder 6"/>
          <p:cNvSpPr>
            <a:spLocks noGrp="1"/>
          </p:cNvSpPr>
          <p:nvPr>
            <p:ph type="body" idx="1"/>
          </p:nvPr>
        </p:nvSpPr>
        <p:spPr>
          <a:xfrm>
            <a:off x="679993" y="1223371"/>
            <a:ext cx="7772400" cy="1419161"/>
          </a:xfrm>
        </p:spPr>
        <p:txBody>
          <a:bodyPr>
            <a:normAutofit fontScale="85000" lnSpcReduction="20000"/>
          </a:bodyPr>
          <a:lstStyle/>
          <a:p>
            <a:pPr algn="l"/>
            <a:r>
              <a:rPr lang="en-US" dirty="0"/>
              <a:t>We are going to skip installing python for this class and instead practice coding in our browsers.</a:t>
            </a:r>
          </a:p>
          <a:p>
            <a:pPr marL="457200" indent="-457200" algn="l">
              <a:buAutoNum type="arabicPeriod"/>
            </a:pPr>
            <a:r>
              <a:rPr lang="en-US" dirty="0"/>
              <a:t>Go to </a:t>
            </a:r>
            <a:r>
              <a:rPr lang="en-US" dirty="0">
                <a:hlinkClick r:id="rId3">
                  <a:extLst>
                    <a:ext uri="{A12FA001-AC4F-418D-AE19-62706E023703}">
                      <ahyp:hlinkClr xmlns:ahyp="http://schemas.microsoft.com/office/drawing/2018/hyperlinkcolor" val="tx"/>
                    </a:ext>
                  </a:extLst>
                </a:hlinkClick>
              </a:rPr>
              <a:t>https://github.com/egelfan2/RADS_coding_classes</a:t>
            </a:r>
            <a:r>
              <a:rPr lang="en-US" dirty="0"/>
              <a:t> in your browser</a:t>
            </a:r>
          </a:p>
          <a:p>
            <a:pPr marL="457200" indent="-457200" algn="l">
              <a:buAutoNum type="arabicPeriod"/>
            </a:pPr>
            <a:r>
              <a:rPr lang="en-US" dirty="0"/>
              <a:t>Click on launch | binder </a:t>
            </a:r>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4</a:t>
            </a:fld>
            <a:endParaRPr lang="en-US"/>
          </a:p>
        </p:txBody>
      </p:sp>
      <p:pic>
        <p:nvPicPr>
          <p:cNvPr id="15" name="Picture 14" descr="Graphical user interface, text, application, email&#10;&#10;Description automatically generated">
            <a:extLst>
              <a:ext uri="{FF2B5EF4-FFF2-40B4-BE49-F238E27FC236}">
                <a16:creationId xmlns:a16="http://schemas.microsoft.com/office/drawing/2014/main" id="{D2CF720D-8566-E64C-96C9-F36925E9EC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1058" y="2642532"/>
            <a:ext cx="4905814" cy="3794760"/>
          </a:xfrm>
          <a:prstGeom prst="rect">
            <a:avLst/>
          </a:prstGeom>
        </p:spPr>
      </p:pic>
      <p:sp>
        <p:nvSpPr>
          <p:cNvPr id="12" name="Oval 11">
            <a:extLst>
              <a:ext uri="{FF2B5EF4-FFF2-40B4-BE49-F238E27FC236}">
                <a16:creationId xmlns:a16="http://schemas.microsoft.com/office/drawing/2014/main" id="{8579C7DE-EEAC-9642-B8BD-7E79D8E63192}"/>
              </a:ext>
            </a:extLst>
          </p:cNvPr>
          <p:cNvSpPr/>
          <p:nvPr/>
        </p:nvSpPr>
        <p:spPr>
          <a:xfrm>
            <a:off x="3413694" y="5827013"/>
            <a:ext cx="847913" cy="216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52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Getting started</a:t>
            </a:r>
          </a:p>
        </p:txBody>
      </p:sp>
      <p:sp>
        <p:nvSpPr>
          <p:cNvPr id="7" name="Text Placeholder 6"/>
          <p:cNvSpPr>
            <a:spLocks noGrp="1"/>
          </p:cNvSpPr>
          <p:nvPr>
            <p:ph type="body" idx="1"/>
          </p:nvPr>
        </p:nvSpPr>
        <p:spPr>
          <a:xfrm>
            <a:off x="679993" y="1223372"/>
            <a:ext cx="7772400" cy="1293326"/>
          </a:xfrm>
        </p:spPr>
        <p:txBody>
          <a:bodyPr>
            <a:normAutofit lnSpcReduction="10000"/>
          </a:bodyPr>
          <a:lstStyle/>
          <a:p>
            <a:pPr marL="457200" indent="-457200" algn="l">
              <a:buAutoNum type="arabicPeriod"/>
            </a:pPr>
            <a:r>
              <a:rPr lang="en-US" dirty="0"/>
              <a:t>Click the </a:t>
            </a:r>
            <a:r>
              <a:rPr lang="en-US" dirty="0" err="1"/>
              <a:t>IntroPython</a:t>
            </a:r>
            <a:r>
              <a:rPr lang="en-US" dirty="0"/>
              <a:t> folder</a:t>
            </a:r>
          </a:p>
          <a:p>
            <a:pPr marL="457200" indent="-457200" algn="l">
              <a:buAutoNum type="arabicPeriod"/>
            </a:pPr>
            <a:r>
              <a:rPr lang="en-US" dirty="0"/>
              <a:t>Click on LRN_@_CODE_2 to open the </a:t>
            </a:r>
            <a:r>
              <a:rPr lang="en-US" dirty="0" err="1"/>
              <a:t>jupyter</a:t>
            </a:r>
            <a:r>
              <a:rPr lang="en-US" dirty="0"/>
              <a:t> notebook file for today </a:t>
            </a:r>
          </a:p>
          <a:p>
            <a:pPr marL="342900" indent="-342900" algn="l">
              <a:buFontTx/>
              <a:buChar char="-"/>
            </a:pPr>
            <a:endParaRPr lang="en-US" dirty="0"/>
          </a:p>
          <a:p>
            <a:pPr algn="l"/>
            <a:endParaRPr lang="en-US" dirty="0"/>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5</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AF1663BE-4E3B-2948-AB14-E806532373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9765"/>
          <a:stretch/>
        </p:blipFill>
        <p:spPr>
          <a:xfrm>
            <a:off x="689809" y="2457520"/>
            <a:ext cx="4011704" cy="401546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424BB9DB-D190-914B-9E4E-5F9A42EEC99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8657"/>
          <a:stretch/>
        </p:blipFill>
        <p:spPr>
          <a:xfrm>
            <a:off x="4795113" y="2457520"/>
            <a:ext cx="3931791" cy="4015468"/>
          </a:xfrm>
          <a:prstGeom prst="rect">
            <a:avLst/>
          </a:prstGeom>
        </p:spPr>
      </p:pic>
      <p:sp>
        <p:nvSpPr>
          <p:cNvPr id="12" name="Oval 11">
            <a:extLst>
              <a:ext uri="{FF2B5EF4-FFF2-40B4-BE49-F238E27FC236}">
                <a16:creationId xmlns:a16="http://schemas.microsoft.com/office/drawing/2014/main" id="{8579C7DE-EEAC-9642-B8BD-7E79D8E63192}"/>
              </a:ext>
            </a:extLst>
          </p:cNvPr>
          <p:cNvSpPr/>
          <p:nvPr/>
        </p:nvSpPr>
        <p:spPr>
          <a:xfrm>
            <a:off x="868849" y="3313996"/>
            <a:ext cx="1765294" cy="156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4A9970A-B840-1A4E-88D0-5AC3845211F8}"/>
              </a:ext>
            </a:extLst>
          </p:cNvPr>
          <p:cNvSpPr/>
          <p:nvPr/>
        </p:nvSpPr>
        <p:spPr>
          <a:xfrm>
            <a:off x="4934121" y="3286626"/>
            <a:ext cx="1743516" cy="1843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052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A56D-08A6-4E0A-AF22-BA51E312D83D}"/>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CB8F4CD2-4F05-4B4F-A5DB-02628CAB0C0A}"/>
              </a:ext>
            </a:extLst>
          </p:cNvPr>
          <p:cNvSpPr>
            <a:spLocks noGrp="1"/>
          </p:cNvSpPr>
          <p:nvPr>
            <p:ph type="body" idx="1"/>
          </p:nvPr>
        </p:nvSpPr>
        <p:spPr/>
        <p:txBody>
          <a:bodyPr/>
          <a:lstStyle/>
          <a:p>
            <a:r>
              <a:rPr lang="en-US" dirty="0"/>
              <a:t>Quick types/variables summary from last lesson</a:t>
            </a:r>
          </a:p>
        </p:txBody>
      </p:sp>
      <p:sp>
        <p:nvSpPr>
          <p:cNvPr id="4" name="Footer Placeholder 3">
            <a:extLst>
              <a:ext uri="{FF2B5EF4-FFF2-40B4-BE49-F238E27FC236}">
                <a16:creationId xmlns:a16="http://schemas.microsoft.com/office/drawing/2014/main" id="{CF1EA951-83A5-4F68-802B-09E2E19327C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5C6108F8-7F5F-40F8-B67C-540E14BCB169}"/>
              </a:ext>
            </a:extLst>
          </p:cNvPr>
          <p:cNvSpPr>
            <a:spLocks noGrp="1"/>
          </p:cNvSpPr>
          <p:nvPr>
            <p:ph type="sldNum" sz="quarter" idx="12"/>
          </p:nvPr>
        </p:nvSpPr>
        <p:spPr/>
        <p:txBody>
          <a:bodyPr/>
          <a:lstStyle/>
          <a:p>
            <a:fld id="{50FD97DE-01AB-4708-81E4-3268D90D61F9}" type="slidenum">
              <a:rPr lang="en-US" smtClean="0"/>
              <a:pPr/>
              <a:t>6</a:t>
            </a:fld>
            <a:endParaRPr lang="en-US"/>
          </a:p>
        </p:txBody>
      </p:sp>
    </p:spTree>
    <p:extLst>
      <p:ext uri="{BB962C8B-B14F-4D97-AF65-F5344CB8AC3E}">
        <p14:creationId xmlns:p14="http://schemas.microsoft.com/office/powerpoint/2010/main" val="373297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A29-5D14-704A-9A61-CCE286F9744A}"/>
              </a:ext>
            </a:extLst>
          </p:cNvPr>
          <p:cNvSpPr>
            <a:spLocks noGrp="1"/>
          </p:cNvSpPr>
          <p:nvPr>
            <p:ph type="title"/>
          </p:nvPr>
        </p:nvSpPr>
        <p:spPr/>
        <p:txBody>
          <a:bodyPr/>
          <a:lstStyle/>
          <a:p>
            <a:r>
              <a:rPr lang="en-US" dirty="0"/>
              <a:t>Types </a:t>
            </a:r>
            <a:r>
              <a:rPr lang="en-US" dirty="0" err="1"/>
              <a:t>cheatsheet</a:t>
            </a:r>
            <a:endParaRPr lang="en-US" dirty="0"/>
          </a:p>
        </p:txBody>
      </p:sp>
      <p:sp>
        <p:nvSpPr>
          <p:cNvPr id="4" name="Footer Placeholder 3">
            <a:extLst>
              <a:ext uri="{FF2B5EF4-FFF2-40B4-BE49-F238E27FC236}">
                <a16:creationId xmlns:a16="http://schemas.microsoft.com/office/drawing/2014/main" id="{D763647C-B968-7C4A-A72A-F0F52A84B36F}"/>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21B1FD4-623E-D948-B6FD-38B796D1104E}"/>
              </a:ext>
            </a:extLst>
          </p:cNvPr>
          <p:cNvSpPr>
            <a:spLocks noGrp="1"/>
          </p:cNvSpPr>
          <p:nvPr>
            <p:ph type="sldNum" sz="quarter" idx="12"/>
          </p:nvPr>
        </p:nvSpPr>
        <p:spPr/>
        <p:txBody>
          <a:bodyPr/>
          <a:lstStyle/>
          <a:p>
            <a:fld id="{50FD97DE-01AB-4708-81E4-3268D90D61F9}" type="slidenum">
              <a:rPr lang="en-US" smtClean="0"/>
              <a:pPr/>
              <a:t>7</a:t>
            </a:fld>
            <a:endParaRPr lang="en-US"/>
          </a:p>
        </p:txBody>
      </p:sp>
      <p:graphicFrame>
        <p:nvGraphicFramePr>
          <p:cNvPr id="6" name="Table 5">
            <a:extLst>
              <a:ext uri="{FF2B5EF4-FFF2-40B4-BE49-F238E27FC236}">
                <a16:creationId xmlns:a16="http://schemas.microsoft.com/office/drawing/2014/main" id="{99FD14B6-90FC-AB49-A432-0A1190A266D0}"/>
              </a:ext>
            </a:extLst>
          </p:cNvPr>
          <p:cNvGraphicFramePr>
            <a:graphicFrameLocks noGrp="1"/>
          </p:cNvGraphicFramePr>
          <p:nvPr/>
        </p:nvGraphicFramePr>
        <p:xfrm>
          <a:off x="795265" y="982012"/>
          <a:ext cx="7553469" cy="5393788"/>
        </p:xfrm>
        <a:graphic>
          <a:graphicData uri="http://schemas.openxmlformats.org/drawingml/2006/table">
            <a:tbl>
              <a:tblPr firstRow="1" bandRow="1">
                <a:tableStyleId>{5C22544A-7EE6-4342-B048-85BDC9FD1C3A}</a:tableStyleId>
              </a:tblPr>
              <a:tblGrid>
                <a:gridCol w="1339448">
                  <a:extLst>
                    <a:ext uri="{9D8B030D-6E8A-4147-A177-3AD203B41FA5}">
                      <a16:colId xmlns:a16="http://schemas.microsoft.com/office/drawing/2014/main" val="1718234130"/>
                    </a:ext>
                  </a:extLst>
                </a:gridCol>
                <a:gridCol w="1014822">
                  <a:extLst>
                    <a:ext uri="{9D8B030D-6E8A-4147-A177-3AD203B41FA5}">
                      <a16:colId xmlns:a16="http://schemas.microsoft.com/office/drawing/2014/main" val="1519044933"/>
                    </a:ext>
                  </a:extLst>
                </a:gridCol>
                <a:gridCol w="5199199">
                  <a:extLst>
                    <a:ext uri="{9D8B030D-6E8A-4147-A177-3AD203B41FA5}">
                      <a16:colId xmlns:a16="http://schemas.microsoft.com/office/drawing/2014/main" val="3331458605"/>
                    </a:ext>
                  </a:extLst>
                </a:gridCol>
              </a:tblGrid>
              <a:tr h="631941">
                <a:tc>
                  <a:txBody>
                    <a:bodyPr/>
                    <a:lstStyle/>
                    <a:p>
                      <a:pPr algn="ctr"/>
                      <a:r>
                        <a:rPr lang="en-US" dirty="0"/>
                        <a:t>Name</a:t>
                      </a:r>
                    </a:p>
                  </a:txBody>
                  <a:tcPr anchor="ctr"/>
                </a:tc>
                <a:tc>
                  <a:txBody>
                    <a:bodyPr/>
                    <a:lstStyle/>
                    <a:p>
                      <a:pPr algn="ctr"/>
                      <a:r>
                        <a:rPr lang="en-US" dirty="0"/>
                        <a:t>Type</a:t>
                      </a:r>
                    </a:p>
                  </a:txBody>
                  <a:tcPr anchor="ctr"/>
                </a:tc>
                <a:tc>
                  <a:txBody>
                    <a:bodyPr/>
                    <a:lstStyle/>
                    <a:p>
                      <a:pPr algn="ctr"/>
                      <a:r>
                        <a:rPr lang="en-US" dirty="0"/>
                        <a:t>Description</a:t>
                      </a:r>
                    </a:p>
                  </a:txBody>
                  <a:tcPr anchor="ctr"/>
                </a:tc>
                <a:extLst>
                  <a:ext uri="{0D108BD9-81ED-4DB2-BD59-A6C34878D82A}">
                    <a16:rowId xmlns:a16="http://schemas.microsoft.com/office/drawing/2014/main" val="1800765202"/>
                  </a:ext>
                </a:extLst>
              </a:tr>
              <a:tr h="603218">
                <a:tc>
                  <a:txBody>
                    <a:bodyPr/>
                    <a:lstStyle/>
                    <a:p>
                      <a:pPr algn="ctr"/>
                      <a:r>
                        <a:rPr lang="en-US" dirty="0"/>
                        <a:t>Integer</a:t>
                      </a:r>
                    </a:p>
                  </a:txBody>
                  <a:tcPr anchor="ctr"/>
                </a:tc>
                <a:tc>
                  <a:txBody>
                    <a:bodyPr/>
                    <a:lstStyle/>
                    <a:p>
                      <a:pPr algn="ctr"/>
                      <a:r>
                        <a:rPr lang="en-US" dirty="0"/>
                        <a:t>int</a:t>
                      </a:r>
                    </a:p>
                  </a:txBody>
                  <a:tcPr anchor="ctr"/>
                </a:tc>
                <a:tc>
                  <a:txBody>
                    <a:bodyPr/>
                    <a:lstStyle/>
                    <a:p>
                      <a:pPr algn="ctr"/>
                      <a:r>
                        <a:rPr lang="en-US" dirty="0"/>
                        <a:t>Whole numbers, such as:  </a:t>
                      </a:r>
                      <a:r>
                        <a:rPr lang="en-US" b="1" dirty="0"/>
                        <a:t>3  300  200</a:t>
                      </a:r>
                    </a:p>
                  </a:txBody>
                  <a:tcPr anchor="ctr"/>
                </a:tc>
                <a:extLst>
                  <a:ext uri="{0D108BD9-81ED-4DB2-BD59-A6C34878D82A}">
                    <a16:rowId xmlns:a16="http://schemas.microsoft.com/office/drawing/2014/main" val="4156576537"/>
                  </a:ext>
                </a:extLst>
              </a:tr>
              <a:tr h="654944">
                <a:tc>
                  <a:txBody>
                    <a:bodyPr/>
                    <a:lstStyle/>
                    <a:p>
                      <a:pPr algn="ctr"/>
                      <a:r>
                        <a:rPr lang="en-US" dirty="0"/>
                        <a:t>Floating point</a:t>
                      </a:r>
                    </a:p>
                  </a:txBody>
                  <a:tcPr anchor="ctr"/>
                </a:tc>
                <a:tc>
                  <a:txBody>
                    <a:bodyPr/>
                    <a:lstStyle/>
                    <a:p>
                      <a:pPr algn="ctr"/>
                      <a:r>
                        <a:rPr lang="en-US" dirty="0"/>
                        <a:t>float</a:t>
                      </a:r>
                    </a:p>
                  </a:txBody>
                  <a:tcPr anchor="ctr"/>
                </a:tc>
                <a:tc>
                  <a:txBody>
                    <a:bodyPr/>
                    <a:lstStyle/>
                    <a:p>
                      <a:pPr algn="ctr"/>
                      <a:r>
                        <a:rPr lang="en-US" dirty="0"/>
                        <a:t>Numbers with a decimal point: </a:t>
                      </a:r>
                      <a:r>
                        <a:rPr lang="en-US" b="1" dirty="0"/>
                        <a:t>2.3  41.6  507.912</a:t>
                      </a:r>
                    </a:p>
                  </a:txBody>
                  <a:tcPr anchor="ctr"/>
                </a:tc>
                <a:extLst>
                  <a:ext uri="{0D108BD9-81ED-4DB2-BD59-A6C34878D82A}">
                    <a16:rowId xmlns:a16="http://schemas.microsoft.com/office/drawing/2014/main" val="706828118"/>
                  </a:ext>
                </a:extLst>
              </a:tr>
              <a:tr h="654944">
                <a:tc>
                  <a:txBody>
                    <a:bodyPr/>
                    <a:lstStyle/>
                    <a:p>
                      <a:pPr algn="ctr"/>
                      <a:r>
                        <a:rPr lang="en-US" dirty="0"/>
                        <a:t>String</a:t>
                      </a:r>
                    </a:p>
                  </a:txBody>
                  <a:tcPr anchor="ctr"/>
                </a:tc>
                <a:tc>
                  <a:txBody>
                    <a:bodyPr/>
                    <a:lstStyle/>
                    <a:p>
                      <a:pPr algn="ctr"/>
                      <a:r>
                        <a:rPr lang="en-US" dirty="0"/>
                        <a:t>str</a:t>
                      </a:r>
                    </a:p>
                  </a:txBody>
                  <a:tcPr anchor="ctr"/>
                </a:tc>
                <a:tc>
                  <a:txBody>
                    <a:bodyPr/>
                    <a:lstStyle/>
                    <a:p>
                      <a:pPr algn="ctr"/>
                      <a:r>
                        <a:rPr lang="en-US" dirty="0"/>
                        <a:t>Ordered sequence of characters: </a:t>
                      </a:r>
                    </a:p>
                    <a:p>
                      <a:pPr algn="ctr"/>
                      <a:r>
                        <a:rPr lang="en-US" b="1" dirty="0"/>
                        <a:t>‘hello world’  ‘Jack123’  “200”  “</a:t>
                      </a:r>
                      <a:r>
                        <a:rPr lang="ja-JP" altLang="en-US" sz="1800" b="1" i="0" kern="1200">
                          <a:solidFill>
                            <a:schemeClr val="dk1"/>
                          </a:solidFill>
                          <a:effectLst/>
                          <a:latin typeface="+mn-lt"/>
                          <a:ea typeface="+mn-ea"/>
                          <a:cs typeface="+mn-cs"/>
                        </a:rPr>
                        <a:t>馬 </a:t>
                      </a:r>
                      <a:r>
                        <a:rPr lang="en-US" altLang="ja-JP" sz="1800" b="1" i="0" kern="1200" dirty="0">
                          <a:solidFill>
                            <a:schemeClr val="dk1"/>
                          </a:solidFill>
                          <a:effectLst/>
                          <a:latin typeface="+mn-lt"/>
                          <a:ea typeface="+mn-ea"/>
                          <a:cs typeface="+mn-cs"/>
                        </a:rPr>
                        <a:t>/ </a:t>
                      </a:r>
                      <a:r>
                        <a:rPr lang="ja-JP" altLang="en-US" sz="1800" b="1" i="0" kern="1200">
                          <a:solidFill>
                            <a:schemeClr val="dk1"/>
                          </a:solidFill>
                          <a:effectLst/>
                          <a:latin typeface="+mn-lt"/>
                          <a:ea typeface="+mn-ea"/>
                          <a:cs typeface="+mn-cs"/>
                        </a:rPr>
                        <a:t>马</a:t>
                      </a:r>
                      <a:r>
                        <a:rPr lang="en-US" altLang="ja-JP" sz="1800" b="1" i="0" kern="1200" dirty="0">
                          <a:solidFill>
                            <a:schemeClr val="dk1"/>
                          </a:solidFill>
                          <a:effectLst/>
                          <a:latin typeface="+mn-lt"/>
                          <a:ea typeface="+mn-ea"/>
                          <a:cs typeface="+mn-cs"/>
                        </a:rPr>
                        <a:t>”</a:t>
                      </a:r>
                      <a:endParaRPr lang="en-US" b="1" dirty="0"/>
                    </a:p>
                  </a:txBody>
                  <a:tcPr anchor="ctr"/>
                </a:tc>
                <a:extLst>
                  <a:ext uri="{0D108BD9-81ED-4DB2-BD59-A6C34878D82A}">
                    <a16:rowId xmlns:a16="http://schemas.microsoft.com/office/drawing/2014/main" val="826462225"/>
                  </a:ext>
                </a:extLst>
              </a:tr>
              <a:tr h="654944">
                <a:tc>
                  <a:txBody>
                    <a:bodyPr/>
                    <a:lstStyle/>
                    <a:p>
                      <a:pPr algn="ctr"/>
                      <a:r>
                        <a:rPr lang="en-US" dirty="0"/>
                        <a:t>List</a:t>
                      </a:r>
                    </a:p>
                  </a:txBody>
                  <a:tcPr anchor="ctr"/>
                </a:tc>
                <a:tc>
                  <a:txBody>
                    <a:bodyPr/>
                    <a:lstStyle/>
                    <a:p>
                      <a:pPr algn="ctr"/>
                      <a:r>
                        <a:rPr lang="en-US" dirty="0"/>
                        <a:t>list</a:t>
                      </a:r>
                    </a:p>
                  </a:txBody>
                  <a:tcPr anchor="ctr"/>
                </a:tc>
                <a:tc>
                  <a:txBody>
                    <a:bodyPr/>
                    <a:lstStyle/>
                    <a:p>
                      <a:pPr algn="ctr"/>
                      <a:r>
                        <a:rPr lang="en-US" dirty="0"/>
                        <a:t>Ordered sequence of separate objects: </a:t>
                      </a:r>
                      <a:r>
                        <a:rPr lang="en-US" b="1" dirty="0"/>
                        <a:t> </a:t>
                      </a:r>
                    </a:p>
                    <a:p>
                      <a:pPr algn="ctr"/>
                      <a:r>
                        <a:rPr lang="en-US" b="1" dirty="0"/>
                        <a:t>[15, “dog”, “200”]</a:t>
                      </a:r>
                      <a:endParaRPr lang="en-US" dirty="0"/>
                    </a:p>
                  </a:txBody>
                  <a:tcPr anchor="ctr"/>
                </a:tc>
                <a:extLst>
                  <a:ext uri="{0D108BD9-81ED-4DB2-BD59-A6C34878D82A}">
                    <a16:rowId xmlns:a16="http://schemas.microsoft.com/office/drawing/2014/main" val="3143412574"/>
                  </a:ext>
                </a:extLst>
              </a:tr>
              <a:tr h="935635">
                <a:tc>
                  <a:txBody>
                    <a:bodyPr/>
                    <a:lstStyle/>
                    <a:p>
                      <a:pPr algn="ctr"/>
                      <a:r>
                        <a:rPr lang="en-US" dirty="0"/>
                        <a:t>Dictionary</a:t>
                      </a:r>
                    </a:p>
                  </a:txBody>
                  <a:tcPr anchor="ctr"/>
                </a:tc>
                <a:tc>
                  <a:txBody>
                    <a:bodyPr/>
                    <a:lstStyle/>
                    <a:p>
                      <a:pPr algn="ctr"/>
                      <a:r>
                        <a:rPr lang="en-US" dirty="0" err="1"/>
                        <a:t>dict</a:t>
                      </a:r>
                      <a:endParaRPr lang="en-US" dirty="0"/>
                    </a:p>
                  </a:txBody>
                  <a:tcPr anchor="ctr"/>
                </a:tc>
                <a:tc>
                  <a:txBody>
                    <a:bodyPr/>
                    <a:lstStyle/>
                    <a:p>
                      <a:pPr algn="ctr"/>
                      <a:r>
                        <a:rPr lang="en-US" dirty="0"/>
                        <a:t>Unordered </a:t>
                      </a:r>
                      <a:r>
                        <a:rPr lang="en-US" dirty="0" err="1"/>
                        <a:t>key:value</a:t>
                      </a:r>
                      <a:r>
                        <a:rPr lang="en-US" dirty="0"/>
                        <a:t> pairs:  </a:t>
                      </a:r>
                    </a:p>
                    <a:p>
                      <a:pPr algn="ctr"/>
                      <a:r>
                        <a:rPr lang="en-US" b="1" dirty="0"/>
                        <a:t>{“key here” : “value  here”, “name” : “Emily”, “workplace”: “Allen Institute”</a:t>
                      </a:r>
                      <a:endParaRPr lang="en-US" dirty="0"/>
                    </a:p>
                  </a:txBody>
                  <a:tcPr anchor="ctr"/>
                </a:tc>
                <a:extLst>
                  <a:ext uri="{0D108BD9-81ED-4DB2-BD59-A6C34878D82A}">
                    <a16:rowId xmlns:a16="http://schemas.microsoft.com/office/drawing/2014/main" val="215272201"/>
                  </a:ext>
                </a:extLst>
              </a:tr>
              <a:tr h="654944">
                <a:tc>
                  <a:txBody>
                    <a:bodyPr/>
                    <a:lstStyle/>
                    <a:p>
                      <a:pPr algn="ctr"/>
                      <a:r>
                        <a:rPr lang="en-US" dirty="0"/>
                        <a:t>Set</a:t>
                      </a:r>
                    </a:p>
                  </a:txBody>
                  <a:tcPr anchor="ctr"/>
                </a:tc>
                <a:tc>
                  <a:txBody>
                    <a:bodyPr/>
                    <a:lstStyle/>
                    <a:p>
                      <a:pPr algn="ctr"/>
                      <a:r>
                        <a:rPr lang="en-US" dirty="0"/>
                        <a:t>set</a:t>
                      </a:r>
                    </a:p>
                  </a:txBody>
                  <a:tcPr anchor="ctr"/>
                </a:tc>
                <a:tc>
                  <a:txBody>
                    <a:bodyPr/>
                    <a:lstStyle/>
                    <a:p>
                      <a:pPr algn="ctr"/>
                      <a:r>
                        <a:rPr lang="en-US" dirty="0"/>
                        <a:t>Unordered collection of </a:t>
                      </a:r>
                      <a:r>
                        <a:rPr lang="en-US" i="1" dirty="0"/>
                        <a:t>unique</a:t>
                      </a:r>
                      <a:r>
                        <a:rPr lang="en-US" i="0" dirty="0"/>
                        <a:t> objects:  </a:t>
                      </a:r>
                    </a:p>
                    <a:p>
                      <a:pPr algn="ctr"/>
                      <a:r>
                        <a:rPr lang="en-US" b="1" i="0" dirty="0"/>
                        <a:t>{‘a’, ‘b’, ‘c’}</a:t>
                      </a:r>
                      <a:endParaRPr lang="en-US" b="1" dirty="0"/>
                    </a:p>
                  </a:txBody>
                  <a:tcPr anchor="ctr"/>
                </a:tc>
                <a:extLst>
                  <a:ext uri="{0D108BD9-81ED-4DB2-BD59-A6C34878D82A}">
                    <a16:rowId xmlns:a16="http://schemas.microsoft.com/office/drawing/2014/main" val="193331950"/>
                  </a:ext>
                </a:extLst>
              </a:tr>
              <a:tr h="603218">
                <a:tc>
                  <a:txBody>
                    <a:bodyPr/>
                    <a:lstStyle/>
                    <a:p>
                      <a:pPr algn="ctr"/>
                      <a:r>
                        <a:rPr lang="en-US" dirty="0"/>
                        <a:t>Boolean</a:t>
                      </a:r>
                    </a:p>
                  </a:txBody>
                  <a:tcPr anchor="ctr"/>
                </a:tc>
                <a:tc>
                  <a:txBody>
                    <a:bodyPr/>
                    <a:lstStyle/>
                    <a:p>
                      <a:pPr algn="ctr"/>
                      <a:r>
                        <a:rPr lang="en-US" dirty="0"/>
                        <a:t>bool</a:t>
                      </a:r>
                    </a:p>
                  </a:txBody>
                  <a:tcPr anchor="ctr"/>
                </a:tc>
                <a:tc>
                  <a:txBody>
                    <a:bodyPr/>
                    <a:lstStyle/>
                    <a:p>
                      <a:pPr algn="ctr"/>
                      <a:r>
                        <a:rPr lang="en-US" dirty="0"/>
                        <a:t>Logical value indicating </a:t>
                      </a:r>
                      <a:r>
                        <a:rPr lang="en-US" b="1" dirty="0"/>
                        <a:t>True</a:t>
                      </a:r>
                      <a:r>
                        <a:rPr lang="en-US" b="0" dirty="0"/>
                        <a:t> or </a:t>
                      </a:r>
                      <a:r>
                        <a:rPr lang="en-US" b="1" dirty="0"/>
                        <a:t>False</a:t>
                      </a:r>
                      <a:endParaRPr lang="en-US" dirty="0"/>
                    </a:p>
                  </a:txBody>
                  <a:tcPr anchor="ctr"/>
                </a:tc>
                <a:extLst>
                  <a:ext uri="{0D108BD9-81ED-4DB2-BD59-A6C34878D82A}">
                    <a16:rowId xmlns:a16="http://schemas.microsoft.com/office/drawing/2014/main" val="206240051"/>
                  </a:ext>
                </a:extLst>
              </a:tr>
            </a:tbl>
          </a:graphicData>
        </a:graphic>
      </p:graphicFrame>
    </p:spTree>
    <p:extLst>
      <p:ext uri="{BB962C8B-B14F-4D97-AF65-F5344CB8AC3E}">
        <p14:creationId xmlns:p14="http://schemas.microsoft.com/office/powerpoint/2010/main" val="200016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Keywords and Operators</a:t>
            </a:r>
          </a:p>
        </p:txBody>
      </p:sp>
      <p:sp>
        <p:nvSpPr>
          <p:cNvPr id="3" name="Text Placeholder 2"/>
          <p:cNvSpPr>
            <a:spLocks noGrp="1"/>
          </p:cNvSpPr>
          <p:nvPr>
            <p:ph type="body" sz="quarter" idx="13"/>
          </p:nvPr>
        </p:nvSpPr>
        <p:spPr>
          <a:xfrm>
            <a:off x="685800" y="1009564"/>
            <a:ext cx="7772400" cy="4940898"/>
          </a:xfrm>
        </p:spPr>
        <p:txBody>
          <a:bodyPr/>
          <a:lstStyle/>
          <a:p>
            <a:pPr marL="342900" indent="-342900">
              <a:buFont typeface="Arial" panose="020B0604020202020204" pitchFamily="34" charset="0"/>
              <a:buChar char="•"/>
            </a:pPr>
            <a:r>
              <a:rPr lang="en-US" b="0" dirty="0"/>
              <a:t>Sometimes, you want to leave a note to yourself (or others) in your code. This is called a comment. Do it more often than you think is necessary! You will definitely *not* remember what you were thinking by tomorrow!</a:t>
            </a:r>
          </a:p>
          <a:p>
            <a:pPr marL="342900" indent="-342900">
              <a:buFont typeface="Arial" panose="020B0604020202020204" pitchFamily="34" charset="0"/>
              <a:buChar char="•"/>
            </a:pPr>
            <a:r>
              <a:rPr lang="en-US" b="0" dirty="0"/>
              <a:t>The comment “operator”, or special character that implies mathematical or logical operations, is # - Anything following the # will be ignored by your code (operators work like the “keywords” we mentioned earlier).</a:t>
            </a:r>
          </a:p>
          <a:p>
            <a:pPr marL="342900" indent="-342900">
              <a:buFont typeface="Arial" panose="020B0604020202020204" pitchFamily="34" charset="0"/>
              <a:buChar char="•"/>
            </a:pPr>
            <a:r>
              <a:rPr lang="en-US" b="0" dirty="0"/>
              <a:t>For reference, Here’s a short list of keywords (left) and operators (right) so you know what to avoid:</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endParaRPr lang="en-US" b="0" dirty="0"/>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8</a:t>
            </a:fld>
            <a:endParaRPr lang="en-US"/>
          </a:p>
        </p:txBody>
      </p:sp>
      <p:pic>
        <p:nvPicPr>
          <p:cNvPr id="6" name="Picture 5" descr="&lt;strong&gt;Python&lt;/strong&gt; programming tutorial | What is &lt;strong&gt;Python&lt;/strong&gt;,Statement,Interpret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87" y="4369909"/>
            <a:ext cx="3881754" cy="2072559"/>
          </a:xfrm>
          <a:prstGeom prst="rect">
            <a:avLst/>
          </a:prstGeom>
        </p:spPr>
      </p:pic>
      <p:pic>
        <p:nvPicPr>
          <p:cNvPr id="7" name="Picture 6" descr="&lt;strong&gt;Python&lt;/strong&gt; numbers - The &lt;strong&gt;Python&lt;/strong&gt; Guru"/>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060" y="4339389"/>
            <a:ext cx="3962400" cy="2133600"/>
          </a:xfrm>
          <a:prstGeom prst="rect">
            <a:avLst/>
          </a:prstGeom>
        </p:spPr>
      </p:pic>
    </p:spTree>
    <p:extLst>
      <p:ext uri="{BB962C8B-B14F-4D97-AF65-F5344CB8AC3E}">
        <p14:creationId xmlns:p14="http://schemas.microsoft.com/office/powerpoint/2010/main" val="369956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Arial" panose="020B0604020202020204" pitchFamily="34" charset="0"/>
                <a:cs typeface="Arial" panose="020B0604020202020204" pitchFamily="34" charset="0"/>
              </a:rPr>
              <a:t>General tools</a:t>
            </a:r>
            <a:endParaRPr lang="en-US" dirty="0"/>
          </a:p>
        </p:txBody>
      </p:sp>
      <p:sp>
        <p:nvSpPr>
          <p:cNvPr id="3" name="Text Placeholder 2"/>
          <p:cNvSpPr>
            <a:spLocks noGrp="1"/>
          </p:cNvSpPr>
          <p:nvPr>
            <p:ph type="body" idx="1"/>
          </p:nvPr>
        </p:nvSpPr>
        <p:spPr>
          <a:xfrm>
            <a:off x="601579" y="2543175"/>
            <a:ext cx="7772400" cy="2551112"/>
          </a:xfrm>
        </p:spPr>
        <p:txBody>
          <a:bodyPr>
            <a:normAutofit/>
          </a:bodyPr>
          <a:lstStyle/>
          <a:p>
            <a:r>
              <a:rPr lang="en-US" dirty="0"/>
              <a:t>Let’s move into our notebooks we just opened to finally make something go!</a:t>
            </a:r>
            <a:endParaRPr lang="en-US" b="0" dirty="0">
              <a:cs typeface="Courier New" panose="02070309020205020404" pitchFamily="49" charset="0"/>
            </a:endParaRPr>
          </a:p>
          <a:p>
            <a:r>
              <a:rPr lang="en-US" dirty="0">
                <a:cs typeface="Courier New" panose="02070309020205020404" pitchFamily="49" charset="0"/>
              </a:rPr>
              <a:t>We’ll be switching back and forth a bit for the next part so keep it handy!</a:t>
            </a:r>
            <a:endParaRPr lang="en-US" b="0" dirty="0">
              <a:cs typeface="Courier New" panose="02070309020205020404" pitchFamily="49" charset="0"/>
            </a:endParaRPr>
          </a:p>
          <a:p>
            <a:endParaRPr lang="en-US" dirty="0"/>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9</a:t>
            </a:fld>
            <a:endParaRPr lang="en-US"/>
          </a:p>
        </p:txBody>
      </p:sp>
      <p:pic>
        <p:nvPicPr>
          <p:cNvPr id="6" name="Picture 5" descr="A picture containing indoor, blue&#10;&#10;Description automatically generated">
            <a:extLst>
              <a:ext uri="{FF2B5EF4-FFF2-40B4-BE49-F238E27FC236}">
                <a16:creationId xmlns:a16="http://schemas.microsoft.com/office/drawing/2014/main" id="{E9664227-61B1-4C39-998F-90ABAFBFC58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61401" y="4370491"/>
            <a:ext cx="3278438" cy="2194657"/>
          </a:xfrm>
          <a:prstGeom prst="rect">
            <a:avLst/>
          </a:prstGeom>
        </p:spPr>
      </p:pic>
    </p:spTree>
    <p:extLst>
      <p:ext uri="{BB962C8B-B14F-4D97-AF65-F5344CB8AC3E}">
        <p14:creationId xmlns:p14="http://schemas.microsoft.com/office/powerpoint/2010/main" val="7078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llen 2015">
  <a:themeElements>
    <a:clrScheme name="AIB">
      <a:dk1>
        <a:sysClr val="windowText" lastClr="000000"/>
      </a:dk1>
      <a:lt1>
        <a:sysClr val="window" lastClr="FFFFFF"/>
      </a:lt1>
      <a:dk2>
        <a:srgbClr val="0079C0"/>
      </a:dk2>
      <a:lt2>
        <a:srgbClr val="EEECE1"/>
      </a:lt2>
      <a:accent1>
        <a:srgbClr val="003056"/>
      </a:accent1>
      <a:accent2>
        <a:srgbClr val="60A7E5"/>
      </a:accent2>
      <a:accent3>
        <a:srgbClr val="7E7D7E"/>
      </a:accent3>
      <a:accent4>
        <a:srgbClr val="777777"/>
      </a:accent4>
      <a:accent5>
        <a:srgbClr val="009BFA"/>
      </a:accent5>
      <a:accent6>
        <a:srgbClr val="F2D500"/>
      </a:accent6>
      <a:hlink>
        <a:srgbClr val="0079C0"/>
      </a:hlink>
      <a:folHlink>
        <a:srgbClr val="0089D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5" id="{C1835321-D24A-4A48-84FA-4CDBACD89173}" vid="{BAD5664C-7535-4FCF-A717-9EC0835F4CA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35567948990543B6225EBAECA37929" ma:contentTypeVersion="26" ma:contentTypeDescription="Create a new document." ma:contentTypeScope="" ma:versionID="b85d791df9d01f8e6494ae4d314f79dd">
  <xsd:schema xmlns:xsd="http://www.w3.org/2001/XMLSchema" xmlns:xs="http://www.w3.org/2001/XMLSchema" xmlns:p="http://schemas.microsoft.com/office/2006/metadata/properties" xmlns:ns1="http://schemas.microsoft.com/sharepoint/v3" xmlns:ns2="70c2b688-b411-41a4-b2b0-c43b12e0f7d1" xmlns:ns3="1ed5f801-d75c-42b9-9dbb-c4699f6f94f8" targetNamespace="http://schemas.microsoft.com/office/2006/metadata/properties" ma:root="true" ma:fieldsID="d56d2dd7161b4d6036f9b7a4f2550527" ns1:_="" ns2:_="" ns3:_="">
    <xsd:import namespace="http://schemas.microsoft.com/sharepoint/v3"/>
    <xsd:import namespace="70c2b688-b411-41a4-b2b0-c43b12e0f7d1"/>
    <xsd:import namespace="1ed5f801-d75c-42b9-9dbb-c4699f6f94f8"/>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0c2b688-b411-41a4-b2b0-c43b12e0f7d1"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ed5f801-d75c-42b9-9dbb-c4699f6f94f8"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7DDEBEA3-9776-46AA-BB63-9695FAAA59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0c2b688-b411-41a4-b2b0-c43b12e0f7d1"/>
    <ds:schemaRef ds:uri="1ed5f801-d75c-42b9-9dbb-c4699f6f94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6BABCDF-E484-4E35-BA87-87E5615E3D8A}">
  <ds:schemaRefs>
    <ds:schemaRef ds:uri="http://schemas.microsoft.com/sharepoint/events"/>
  </ds:schemaRefs>
</ds:datastoreItem>
</file>

<file path=customXml/itemProps3.xml><?xml version="1.0" encoding="utf-8"?>
<ds:datastoreItem xmlns:ds="http://schemas.openxmlformats.org/officeDocument/2006/customXml" ds:itemID="{C3A601ED-C1A5-4BCB-A232-3054BE8EEEF3}">
  <ds:schemaRefs>
    <ds:schemaRef ds:uri="http://schemas.microsoft.com/sharepoint/v3/contenttype/forms"/>
  </ds:schemaRefs>
</ds:datastoreItem>
</file>

<file path=customXml/itemProps4.xml><?xml version="1.0" encoding="utf-8"?>
<ds:datastoreItem xmlns:ds="http://schemas.openxmlformats.org/officeDocument/2006/customXml" ds:itemID="{F9A88845-B163-4AFE-BF29-58BABAA4E819}">
  <ds:schemaRefs>
    <ds:schemaRef ds:uri="http://purl.org/dc/elements/1.1/"/>
    <ds:schemaRef ds:uri="http://purl.org/dc/dcmitype/"/>
    <ds:schemaRef ds:uri="70c2b688-b411-41a4-b2b0-c43b12e0f7d1"/>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1ed5f801-d75c-42b9-9dbb-c4699f6f94f8"/>
    <ds:schemaRef ds:uri="http://schemas.microsoft.com/sharepoint/v3"/>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16312</TotalTime>
  <Words>2467</Words>
  <Application>Microsoft Office PowerPoint</Application>
  <PresentationFormat>On-screen Show (4:3)</PresentationFormat>
  <Paragraphs>221</Paragraphs>
  <Slides>29</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Courier New</vt:lpstr>
      <vt:lpstr>Allen 2015</vt:lpstr>
      <vt:lpstr>Intro to Programming</vt:lpstr>
      <vt:lpstr>Disclaimer</vt:lpstr>
      <vt:lpstr>STORY TIME!</vt:lpstr>
      <vt:lpstr>Getting started</vt:lpstr>
      <vt:lpstr>Getting started</vt:lpstr>
      <vt:lpstr>Summary</vt:lpstr>
      <vt:lpstr>Types cheatsheet</vt:lpstr>
      <vt:lpstr>Keywords and Operators</vt:lpstr>
      <vt:lpstr>General tools</vt:lpstr>
      <vt:lpstr>Variables</vt:lpstr>
      <vt:lpstr>How can I hold all this information?</vt:lpstr>
      <vt:lpstr>Keywords and Operators</vt:lpstr>
      <vt:lpstr>Data Types Matter!</vt:lpstr>
      <vt:lpstr>How can you tell what types you’re using?</vt:lpstr>
      <vt:lpstr>Example 2: basics</vt:lpstr>
      <vt:lpstr>Example 3: printing</vt:lpstr>
      <vt:lpstr>Practice!</vt:lpstr>
      <vt:lpstr>Casting (no not spells)</vt:lpstr>
      <vt:lpstr>Some more math</vt:lpstr>
      <vt:lpstr>Quick builtins</vt:lpstr>
      <vt:lpstr>PRACTICE # 2</vt:lpstr>
      <vt:lpstr>Control flow</vt:lpstr>
      <vt:lpstr>If statements</vt:lpstr>
      <vt:lpstr>For Loops</vt:lpstr>
      <vt:lpstr>While Loops</vt:lpstr>
      <vt:lpstr>PRACTICE 3</vt:lpstr>
      <vt:lpstr>Wow, that was a lot!</vt:lpstr>
      <vt:lpstr>Thanks for coming!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OR 2-LINE TITLE OF PRESENTATION</dc:title>
  <dc:creator>Ashley Bockman</dc:creator>
  <cp:lastModifiedBy>Emily Gelfand</cp:lastModifiedBy>
  <cp:revision>81</cp:revision>
  <dcterms:created xsi:type="dcterms:W3CDTF">2018-10-26T16:31:54Z</dcterms:created>
  <dcterms:modified xsi:type="dcterms:W3CDTF">2021-11-03T18:31:14Z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0x0101001535567948990543B6225EBAECA37929</vt:lpwstr>
  </property>
</Properties>
</file>